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tags/tag2.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tags/tag3.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2.xml" ContentType="application/vnd.openxmlformats-officedocument.theme+xml"/>
  <Override PartName="/ppt/tags/tag4.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4.xml" ContentType="application/vnd.openxmlformats-officedocument.theme+xml"/>
  <Override PartName="/ppt/tags/tag5.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6.xml" ContentType="application/vnd.openxmlformats-officedocument.theme+xml"/>
  <Override PartName="/ppt/tags/tag6.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8.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tags/tag10.xml" ContentType="application/vnd.openxmlformats-officedocument.presentationml.tags+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09" r:id="rId4"/>
    <p:sldMasterId id="2147484814" r:id="rId5"/>
    <p:sldMasterId id="2147487089" r:id="rId6"/>
    <p:sldMasterId id="2147487271" r:id="rId7"/>
    <p:sldMasterId id="2147487487" r:id="rId8"/>
    <p:sldMasterId id="2147487514" r:id="rId9"/>
    <p:sldMasterId id="2147487531" r:id="rId10"/>
    <p:sldMasterId id="2147487542" r:id="rId11"/>
    <p:sldMasterId id="2147487550" r:id="rId12"/>
    <p:sldMasterId id="2147487563" r:id="rId13"/>
    <p:sldMasterId id="2147487604" r:id="rId14"/>
    <p:sldMasterId id="2147487618" r:id="rId15"/>
    <p:sldMasterId id="2147487700" r:id="rId16"/>
    <p:sldMasterId id="2147487738" r:id="rId17"/>
    <p:sldMasterId id="2147487742" r:id="rId18"/>
    <p:sldMasterId id="2147487761" r:id="rId19"/>
    <p:sldMasterId id="2147487872" r:id="rId20"/>
    <p:sldMasterId id="2147487980" r:id="rId21"/>
    <p:sldMasterId id="2147487986" r:id="rId22"/>
    <p:sldMasterId id="2147487996" r:id="rId23"/>
  </p:sldMasterIdLst>
  <p:notesMasterIdLst>
    <p:notesMasterId r:id="rId30"/>
  </p:notesMasterIdLst>
  <p:handoutMasterIdLst>
    <p:handoutMasterId r:id="rId31"/>
  </p:handoutMasterIdLst>
  <p:sldIdLst>
    <p:sldId id="3439" r:id="rId24"/>
    <p:sldId id="3450" r:id="rId25"/>
    <p:sldId id="3440" r:id="rId26"/>
    <p:sldId id="3441" r:id="rId27"/>
    <p:sldId id="3426" r:id="rId28"/>
    <p:sldId id="3451" r:id="rId29"/>
  </p:sldIdLst>
  <p:sldSz cx="12192000" cy="6858000"/>
  <p:notesSz cx="6735763" cy="98663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9B33092-D62D-4365-8559-0863F53BF222}">
          <p14:sldIdLst>
            <p14:sldId id="3439"/>
            <p14:sldId id="3450"/>
            <p14:sldId id="3440"/>
            <p14:sldId id="3441"/>
            <p14:sldId id="3426"/>
            <p14:sldId id="3451"/>
          </p14:sldIdLst>
        </p14:section>
      </p14:sectionLst>
    </p:ex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IOL Louise" initials="LO"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782"/>
    <a:srgbClr val="CDC8EE"/>
    <a:srgbClr val="B8B2E8"/>
    <a:srgbClr val="24195D"/>
    <a:srgbClr val="3B4A1E"/>
    <a:srgbClr val="E533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41" autoAdjust="0"/>
    <p:restoredTop sz="95462" autoAdjust="0"/>
  </p:normalViewPr>
  <p:slideViewPr>
    <p:cSldViewPr snapToObjects="1">
      <p:cViewPr varScale="1">
        <p:scale>
          <a:sx n="103" d="100"/>
          <a:sy n="103" d="100"/>
        </p:scale>
        <p:origin x="696" y="176"/>
      </p:cViewPr>
      <p:guideLst>
        <p:guide orient="horz" pos="2069"/>
        <p:guide pos="3840"/>
      </p:guideLst>
    </p:cSldViewPr>
  </p:slideViewPr>
  <p:outlineViewPr>
    <p:cViewPr>
      <p:scale>
        <a:sx n="33" d="100"/>
        <a:sy n="33" d="100"/>
      </p:scale>
      <p:origin x="0" y="-3252"/>
    </p:cViewPr>
  </p:outlineViewPr>
  <p:notesTextViewPr>
    <p:cViewPr>
      <p:scale>
        <a:sx n="100" d="100"/>
        <a:sy n="100" d="100"/>
      </p:scale>
      <p:origin x="0" y="0"/>
    </p:cViewPr>
  </p:notesTextViewPr>
  <p:sorterViewPr>
    <p:cViewPr>
      <p:scale>
        <a:sx n="100" d="100"/>
        <a:sy n="100" d="100"/>
      </p:scale>
      <p:origin x="0" y="-12891"/>
    </p:cViewPr>
  </p:sorterViewPr>
  <p:notesViewPr>
    <p:cSldViewPr snapToObjects="1" showGuides="1">
      <p:cViewPr varScale="1">
        <p:scale>
          <a:sx n="63" d="100"/>
          <a:sy n="63" d="100"/>
        </p:scale>
        <p:origin x="2742" y="57"/>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577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0" cy="493316"/>
          </a:xfrm>
          <a:prstGeom prst="rect">
            <a:avLst/>
          </a:prstGeom>
        </p:spPr>
        <p:txBody>
          <a:bodyPr vert="horz" lIns="91440" tIns="45720" rIns="91440" bIns="45720" rtlCol="0"/>
          <a:lstStyle>
            <a:lvl1pPr algn="l">
              <a:defRPr sz="1200">
                <a:latin typeface="Arial Narrow" panose="020B0606020202030204" pitchFamily="34" charset="0"/>
              </a:defRPr>
            </a:lvl1pPr>
          </a:lstStyle>
          <a:p>
            <a:endParaRPr lang="fr-FR" dirty="0"/>
          </a:p>
        </p:txBody>
      </p:sp>
      <p:sp>
        <p:nvSpPr>
          <p:cNvPr id="3" name="Espace réservé de la date 2"/>
          <p:cNvSpPr>
            <a:spLocks noGrp="1"/>
          </p:cNvSpPr>
          <p:nvPr>
            <p:ph type="dt" idx="1"/>
          </p:nvPr>
        </p:nvSpPr>
        <p:spPr>
          <a:xfrm>
            <a:off x="3815374" y="0"/>
            <a:ext cx="2918830" cy="493316"/>
          </a:xfrm>
          <a:prstGeom prst="rect">
            <a:avLst/>
          </a:prstGeom>
        </p:spPr>
        <p:txBody>
          <a:bodyPr vert="horz" lIns="91440" tIns="45720" rIns="91440" bIns="45720" rtlCol="0"/>
          <a:lstStyle>
            <a:lvl1pPr algn="r">
              <a:defRPr sz="1200">
                <a:latin typeface="Arial Narrow" panose="020B0606020202030204" pitchFamily="34" charset="0"/>
              </a:defRPr>
            </a:lvl1pPr>
          </a:lstStyle>
          <a:p>
            <a:fld id="{5FB59028-C3C9-F049-BB9E-DF23E16981A7}" type="datetimeFigureOut">
              <a:rPr lang="fr-FR" smtClean="0"/>
              <a:pPr/>
              <a:t>11/09/2020</a:t>
            </a:fld>
            <a:endParaRPr lang="fr-FR" dirty="0"/>
          </a:p>
        </p:txBody>
      </p:sp>
      <p:sp>
        <p:nvSpPr>
          <p:cNvPr id="4" name="Espace réservé de l'image des diapositives 3"/>
          <p:cNvSpPr>
            <a:spLocks noGrp="1" noRot="1" noChangeAspect="1"/>
          </p:cNvSpPr>
          <p:nvPr>
            <p:ph type="sldImg" idx="2"/>
          </p:nvPr>
        </p:nvSpPr>
        <p:spPr>
          <a:xfrm>
            <a:off x="77788" y="739775"/>
            <a:ext cx="6580187"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0" cy="493316"/>
          </a:xfrm>
          <a:prstGeom prst="rect">
            <a:avLst/>
          </a:prstGeom>
        </p:spPr>
        <p:txBody>
          <a:bodyPr vert="horz" lIns="91440" tIns="45720" rIns="91440" bIns="45720" rtlCol="0" anchor="b"/>
          <a:lstStyle>
            <a:lvl1pPr algn="l">
              <a:defRPr sz="1200">
                <a:latin typeface="Arial Narrow" panose="020B0606020202030204" pitchFamily="34" charset="0"/>
              </a:defRPr>
            </a:lvl1pPr>
          </a:lstStyle>
          <a:p>
            <a:endParaRPr lang="fr-FR" dirty="0"/>
          </a:p>
        </p:txBody>
      </p:sp>
      <p:sp>
        <p:nvSpPr>
          <p:cNvPr id="7" name="Espace réservé du numéro de diapositive 6"/>
          <p:cNvSpPr>
            <a:spLocks noGrp="1"/>
          </p:cNvSpPr>
          <p:nvPr>
            <p:ph type="sldNum" sz="quarter" idx="5"/>
          </p:nvPr>
        </p:nvSpPr>
        <p:spPr>
          <a:xfrm>
            <a:off x="3815374" y="9371285"/>
            <a:ext cx="2918830" cy="493316"/>
          </a:xfrm>
          <a:prstGeom prst="rect">
            <a:avLst/>
          </a:prstGeom>
        </p:spPr>
        <p:txBody>
          <a:bodyPr vert="horz" lIns="91440" tIns="45720" rIns="91440" bIns="45720" rtlCol="0" anchor="b"/>
          <a:lstStyle>
            <a:lvl1pPr algn="r">
              <a:defRPr sz="1200">
                <a:latin typeface="Arial Narrow" panose="020B0606020202030204" pitchFamily="34" charset="0"/>
              </a:defRPr>
            </a:lvl1pPr>
          </a:lstStyle>
          <a:p>
            <a:fld id="{6AB6F1B7-C52E-BF45-9552-B07E8CBDA0F7}" type="slidenum">
              <a:rPr lang="fr-FR" smtClean="0"/>
              <a:pPr/>
              <a:t>‹N°›</a:t>
            </a:fld>
            <a:endParaRPr lang="fr-FR" dirty="0"/>
          </a:p>
        </p:txBody>
      </p:sp>
    </p:spTree>
    <p:extLst>
      <p:ext uri="{BB962C8B-B14F-4D97-AF65-F5344CB8AC3E}">
        <p14:creationId xmlns:p14="http://schemas.microsoft.com/office/powerpoint/2010/main" val="9314253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Narrow" panose="020B0606020202030204" pitchFamily="34" charset="0"/>
        <a:ea typeface="+mn-ea"/>
        <a:cs typeface="+mn-cs"/>
      </a:defRPr>
    </a:lvl1pPr>
    <a:lvl2pPr marL="457200" algn="l" defTabSz="457200" rtl="0" eaLnBrk="1" latinLnBrk="0" hangingPunct="1">
      <a:defRPr sz="1200" kern="1200">
        <a:solidFill>
          <a:schemeClr val="tx1"/>
        </a:solidFill>
        <a:latin typeface="Arial Narrow" panose="020B0606020202030204" pitchFamily="34" charset="0"/>
        <a:ea typeface="+mn-ea"/>
        <a:cs typeface="+mn-cs"/>
      </a:defRPr>
    </a:lvl2pPr>
    <a:lvl3pPr marL="914400" algn="l" defTabSz="457200" rtl="0" eaLnBrk="1" latinLnBrk="0" hangingPunct="1">
      <a:defRPr sz="1200" kern="1200">
        <a:solidFill>
          <a:schemeClr val="tx1"/>
        </a:solidFill>
        <a:latin typeface="Arial Narrow" panose="020B0606020202030204" pitchFamily="34" charset="0"/>
        <a:ea typeface="+mn-ea"/>
        <a:cs typeface="+mn-cs"/>
      </a:defRPr>
    </a:lvl3pPr>
    <a:lvl4pPr marL="1371600" algn="l" defTabSz="457200" rtl="0" eaLnBrk="1" latinLnBrk="0" hangingPunct="1">
      <a:defRPr sz="1200" kern="1200">
        <a:solidFill>
          <a:schemeClr val="tx1"/>
        </a:solidFill>
        <a:latin typeface="Arial Narrow" panose="020B0606020202030204" pitchFamily="34" charset="0"/>
        <a:ea typeface="+mn-ea"/>
        <a:cs typeface="+mn-cs"/>
      </a:defRPr>
    </a:lvl4pPr>
    <a:lvl5pPr marL="1828800" algn="l" defTabSz="457200" rtl="0" eaLnBrk="1" latinLnBrk="0" hangingPunct="1">
      <a:defRPr sz="1200" kern="1200">
        <a:solidFill>
          <a:schemeClr val="tx1"/>
        </a:solidFill>
        <a:latin typeface="Arial Narrow" panose="020B060602020203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c91b5411_0_1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72c91b5411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4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c91b5411_0_1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72c91b5411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85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c91b5411_0_1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72c91b5411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02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c91b5411_0_1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72c91b5411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37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c91b5411_0_1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200" kern="1200" dirty="0" err="1">
                <a:solidFill>
                  <a:schemeClr val="tx1"/>
                </a:solidFill>
                <a:effectLst/>
                <a:latin typeface="Arial Narrow" panose="020B0606020202030204" pitchFamily="34" charset="0"/>
                <a:ea typeface="+mn-ea"/>
                <a:cs typeface="+mn-cs"/>
              </a:rPr>
              <a:t>Process</a:t>
            </a:r>
            <a:r>
              <a:rPr lang="fr-FR" sz="1200" kern="1200" dirty="0">
                <a:solidFill>
                  <a:schemeClr val="tx1"/>
                </a:solidFill>
                <a:effectLst/>
                <a:latin typeface="Arial Narrow" panose="020B0606020202030204" pitchFamily="34" charset="0"/>
                <a:ea typeface="+mn-ea"/>
                <a:cs typeface="+mn-cs"/>
              </a:rPr>
              <a:t> / Aspect Système / Analyse Cycle de Vie / Intégration mécatronique – facilité d’intégration</a:t>
            </a:r>
            <a:endParaRPr dirty="0"/>
          </a:p>
        </p:txBody>
      </p:sp>
      <p:sp>
        <p:nvSpPr>
          <p:cNvPr id="209" name="Google Shape;209;g72c91b5411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99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c91b5411_0_1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72c91b5411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361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5.xml"/><Relationship Id="rId4" Type="http://schemas.openxmlformats.org/officeDocument/2006/relationships/image" Target="../media/image19.pn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8.xml"/><Relationship Id="rId1" Type="http://schemas.openxmlformats.org/officeDocument/2006/relationships/tags" Target="../tags/tag7.xml"/><Relationship Id="rId4" Type="http://schemas.openxmlformats.org/officeDocument/2006/relationships/image" Target="../media/image19.png"/></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4.bin"/><Relationship Id="rId4"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9.xml"/><Relationship Id="rId1" Type="http://schemas.openxmlformats.org/officeDocument/2006/relationships/tags" Target="../tags/tag10.xml"/><Relationship Id="rId4" Type="http://schemas.openxmlformats.org/officeDocument/2006/relationships/image" Target="../media/image19.png"/></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0.xml"/><Relationship Id="rId5" Type="http://schemas.openxmlformats.org/officeDocument/2006/relationships/image" Target="../media/image29.jpeg"/><Relationship Id="rId4" Type="http://schemas.openxmlformats.org/officeDocument/2006/relationships/image" Target="../media/image25.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7.xml"/><Relationship Id="rId1" Type="http://schemas.openxmlformats.org/officeDocument/2006/relationships/tags" Target="../tags/tag2.xml"/><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2.xml"/><Relationship Id="rId5" Type="http://schemas.openxmlformats.org/officeDocument/2006/relationships/image" Target="../media/image26.jpeg"/><Relationship Id="rId4" Type="http://schemas.openxmlformats.org/officeDocument/2006/relationships/image" Target="../media/image25.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2"/>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1350" dirty="0">
              <a:solidFill>
                <a:prstClr val="white"/>
              </a:solidFill>
              <a:latin typeface="Arial Narrow" panose="020B0606020202030204" pitchFamily="34" charset="0"/>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5"/>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8"/>
            <a:ext cx="4642805" cy="1362075"/>
          </a:xfrm>
        </p:spPr>
        <p:txBody>
          <a:bodyPr anchor="t">
            <a:normAutofit/>
          </a:bodyPr>
          <a:lstStyle>
            <a:lvl1pPr algn="l">
              <a:defRPr sz="1875" b="1" cap="all"/>
            </a:lvl1pPr>
          </a:lstStyle>
          <a:p>
            <a:r>
              <a:rPr lang="fr-FR" dirty="0"/>
              <a:t>Cliquez et modifiez le titre</a:t>
            </a:r>
          </a:p>
        </p:txBody>
      </p:sp>
      <p:sp>
        <p:nvSpPr>
          <p:cNvPr id="3" name="Espace réservé du texte 2"/>
          <p:cNvSpPr>
            <a:spLocks noGrp="1"/>
          </p:cNvSpPr>
          <p:nvPr>
            <p:ph type="body" idx="1" hasCustomPrompt="1"/>
          </p:nvPr>
        </p:nvSpPr>
        <p:spPr>
          <a:xfrm>
            <a:off x="6195488" y="686478"/>
            <a:ext cx="5737121" cy="1500187"/>
          </a:xfrm>
        </p:spPr>
        <p:txBody>
          <a:bodyPr anchor="t" anchorCtr="0"/>
          <a:lstStyle>
            <a:lvl1pPr marL="0" indent="0">
              <a:buNone/>
              <a:defRPr sz="3750">
                <a:solidFill>
                  <a:srgbClr val="312782"/>
                </a:solidFill>
                <a:latin typeface="Arial Black"/>
                <a:cs typeface="Arial Black"/>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286221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7D3A74D8-F8D3-46AD-B641-49F1902B8C9B}" type="datetime1">
              <a:rPr lang="fr-FR">
                <a:solidFill>
                  <a:prstClr val="black">
                    <a:tint val="75000"/>
                  </a:prstClr>
                </a:solidFill>
              </a:rPr>
              <a:pPr>
                <a:def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a:xfrm>
            <a:off x="4165600" y="6308725"/>
            <a:ext cx="3860800" cy="412750"/>
          </a:xfrm>
          <a:prstGeom prst="rect">
            <a:avLst/>
          </a:prstGeom>
        </p:spPr>
        <p:txBody>
          <a:bodyPr/>
          <a:lstStyle>
            <a:lvl1pPr fontAlgn="auto">
              <a:spcBef>
                <a:spcPts val="0"/>
              </a:spcBef>
              <a:spcAft>
                <a:spcPts val="0"/>
              </a:spcAft>
              <a:defRPr>
                <a:latin typeface="+mn-lt"/>
                <a:cs typeface="+mn-cs"/>
              </a:defRPr>
            </a:lvl1pPr>
          </a:lstStyle>
          <a:p>
            <a:pPr>
              <a:defRPr/>
            </a:pPr>
            <a:r>
              <a:rPr lang="fr-FR">
                <a:solidFill>
                  <a:prstClr val="black"/>
                </a:solidFill>
              </a:rPr>
              <a:t>CTA</a:t>
            </a:r>
          </a:p>
        </p:txBody>
      </p:sp>
      <p:sp>
        <p:nvSpPr>
          <p:cNvPr id="6" name="Espace réservé du numéro de diapositive 5"/>
          <p:cNvSpPr>
            <a:spLocks noGrp="1"/>
          </p:cNvSpPr>
          <p:nvPr>
            <p:ph type="sldNum" sz="quarter" idx="12"/>
          </p:nvPr>
        </p:nvSpPr>
        <p:spPr/>
        <p:txBody>
          <a:bodyPr/>
          <a:lstStyle>
            <a:lvl1pPr>
              <a:defRPr/>
            </a:lvl1pPr>
          </a:lstStyle>
          <a:p>
            <a:pPr>
              <a:defRPr/>
            </a:pPr>
            <a:fld id="{FB2FD3A6-48BF-40A0-A17D-F30235B17C9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61366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cxnSp>
        <p:nvCxnSpPr>
          <p:cNvPr id="7" name="Connecteur droit 6"/>
          <p:cNvCxnSpPr/>
          <p:nvPr userDrawn="1"/>
        </p:nvCxnSpPr>
        <p:spPr>
          <a:xfrm>
            <a:off x="395818" y="740701"/>
            <a:ext cx="11460823" cy="0"/>
          </a:xfrm>
          <a:prstGeom prst="line">
            <a:avLst/>
          </a:prstGeom>
          <a:ln w="9525">
            <a:solidFill>
              <a:srgbClr val="83786F"/>
            </a:solidFill>
          </a:ln>
        </p:spPr>
        <p:style>
          <a:lnRef idx="1">
            <a:schemeClr val="accent5"/>
          </a:lnRef>
          <a:fillRef idx="0">
            <a:schemeClr val="accent5"/>
          </a:fillRef>
          <a:effectRef idx="0">
            <a:schemeClr val="accent5"/>
          </a:effectRef>
          <a:fontRef idx="minor">
            <a:schemeClr val="tx1"/>
          </a:fontRef>
        </p:style>
      </p:cxnSp>
      <p:sp>
        <p:nvSpPr>
          <p:cNvPr id="4" name="Titre 3"/>
          <p:cNvSpPr>
            <a:spLocks noGrp="1"/>
          </p:cNvSpPr>
          <p:nvPr>
            <p:ph type="title" hasCustomPrompt="1"/>
          </p:nvPr>
        </p:nvSpPr>
        <p:spPr>
          <a:xfrm>
            <a:off x="239349" y="274639"/>
            <a:ext cx="11617291" cy="466063"/>
          </a:xfrm>
        </p:spPr>
        <p:txBody>
          <a:bodyPr/>
          <a:lstStyle>
            <a:lvl1pPr>
              <a:defRPr sz="1867" baseline="0">
                <a:solidFill>
                  <a:srgbClr val="83786F"/>
                </a:solidFill>
              </a:defRPr>
            </a:lvl1pPr>
          </a:lstStyle>
          <a:p>
            <a:r>
              <a:rPr lang="fr-FR" dirty="0"/>
              <a:t>MODIFIEZ LE TITRE DE LA PAGE</a:t>
            </a:r>
          </a:p>
        </p:txBody>
      </p:sp>
      <p:sp>
        <p:nvSpPr>
          <p:cNvPr id="10" name="Espace réservé du numéro de diapositive 1"/>
          <p:cNvSpPr>
            <a:spLocks noGrp="1"/>
          </p:cNvSpPr>
          <p:nvPr>
            <p:ph type="sldNum" sz="quarter" idx="14"/>
          </p:nvPr>
        </p:nvSpPr>
        <p:spPr>
          <a:xfrm>
            <a:off x="9393662" y="6309320"/>
            <a:ext cx="2558989" cy="38404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93E2AF-52FA-49AE-99E6-1B1ECCFCFE2D}" type="slidenum">
              <a:rPr kumimoji="0" lang="fr-FR" sz="1000" b="0" i="0" u="none" strike="noStrike" kern="1200" cap="none" spc="0" normalizeH="0" baseline="0" noProof="0" smtClean="0">
                <a:ln>
                  <a:noFill/>
                </a:ln>
                <a:solidFill>
                  <a:srgbClr val="24195D"/>
                </a:solidFill>
                <a:effectLst/>
                <a:uLnTx/>
                <a:uFillTx/>
                <a:latin typeface="Arial Narrow"/>
                <a:ea typeface="+mn-ea"/>
              </a:rPr>
              <a:pPr marL="0" marR="0" lvl="0" indent="0" algn="ctr" defTabSz="457200" rtl="0" eaLnBrk="1" fontAlgn="auto" latinLnBrk="0" hangingPunct="1">
                <a:lnSpc>
                  <a:spcPct val="100000"/>
                </a:lnSpc>
                <a:spcBef>
                  <a:spcPts val="0"/>
                </a:spcBef>
                <a:spcAft>
                  <a:spcPts val="0"/>
                </a:spcAft>
                <a:buClrTx/>
                <a:buSzTx/>
                <a:buFontTx/>
                <a:buNone/>
                <a:tabLst/>
                <a:defRPr/>
              </a:pPr>
              <a:t>‹N°›</a:t>
            </a:fld>
            <a:endParaRPr kumimoji="0" lang="fr-FR" sz="1000" b="0" i="0" u="none" strike="noStrike" kern="1200" cap="none" spc="0" normalizeH="0" baseline="0" noProof="0" dirty="0">
              <a:ln>
                <a:noFill/>
              </a:ln>
              <a:solidFill>
                <a:srgbClr val="24195D"/>
              </a:solidFill>
              <a:effectLst/>
              <a:uLnTx/>
              <a:uFillTx/>
              <a:latin typeface="Arial Narrow"/>
              <a:ea typeface="+mn-ea"/>
            </a:endParaRPr>
          </a:p>
        </p:txBody>
      </p:sp>
      <p:sp>
        <p:nvSpPr>
          <p:cNvPr id="13" name="Espace réservé du texte 3"/>
          <p:cNvSpPr>
            <a:spLocks noGrp="1"/>
          </p:cNvSpPr>
          <p:nvPr>
            <p:ph type="body" sz="half" idx="15" hasCustomPrompt="1"/>
          </p:nvPr>
        </p:nvSpPr>
        <p:spPr>
          <a:xfrm>
            <a:off x="1103445" y="6368402"/>
            <a:ext cx="2880320" cy="221564"/>
          </a:xfrm>
        </p:spPr>
        <p:txBody>
          <a:bodyPr>
            <a:noAutofit/>
          </a:bodyPr>
          <a:lstStyle>
            <a:lvl1pPr marL="0" indent="0" algn="l">
              <a:buNone/>
              <a:defRPr sz="1200" baseline="0">
                <a:solidFill>
                  <a:srgbClr val="D6D2C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dirty="0"/>
              <a:t>Nom du Site </a:t>
            </a:r>
          </a:p>
        </p:txBody>
      </p:sp>
      <p:sp>
        <p:nvSpPr>
          <p:cNvPr id="14" name="Espace réservé du texte 3"/>
          <p:cNvSpPr>
            <a:spLocks noGrp="1"/>
          </p:cNvSpPr>
          <p:nvPr>
            <p:ph type="body" sz="half" idx="16" hasCustomPrompt="1"/>
          </p:nvPr>
        </p:nvSpPr>
        <p:spPr>
          <a:xfrm>
            <a:off x="7632171" y="394993"/>
            <a:ext cx="4320480" cy="249697"/>
          </a:xfrm>
        </p:spPr>
        <p:txBody>
          <a:bodyPr>
            <a:noAutofit/>
          </a:bodyPr>
          <a:lstStyle>
            <a:lvl1pPr marL="0" indent="0" algn="r">
              <a:buNone/>
              <a:defRPr sz="1200" baseline="0">
                <a:solidFill>
                  <a:srgbClr val="29385E"/>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dirty="0"/>
              <a:t>NOM DU SERVICE</a:t>
            </a:r>
          </a:p>
        </p:txBody>
      </p:sp>
    </p:spTree>
    <p:extLst>
      <p:ext uri="{BB962C8B-B14F-4D97-AF65-F5344CB8AC3E}">
        <p14:creationId xmlns:p14="http://schemas.microsoft.com/office/powerpoint/2010/main" val="19555494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P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029061" y="2004740"/>
            <a:ext cx="6987152" cy="1990661"/>
          </a:xfrm>
        </p:spPr>
        <p:txBody>
          <a:bodyPr tIns="0" rIns="0" bIns="0" anchor="t" anchorCtr="0">
            <a:noAutofit/>
          </a:bodyPr>
          <a:lstStyle>
            <a:lvl1pPr algn="l">
              <a:defRPr sz="3867" b="0">
                <a:solidFill>
                  <a:schemeClr val="bg1"/>
                </a:solidFill>
                <a:latin typeface="Arial Black" panose="020B0A04020102020204" pitchFamily="34" charset="0"/>
                <a:cs typeface="Arial"/>
              </a:defRPr>
            </a:lvl1pPr>
          </a:lstStyle>
          <a:p>
            <a:r>
              <a:rPr lang="fr-FR"/>
              <a:t>CLIQUEZ ET MODIFIEZ LE TITRE</a:t>
            </a:r>
          </a:p>
        </p:txBody>
      </p:sp>
      <p:sp>
        <p:nvSpPr>
          <p:cNvPr id="3" name="Sous-titre 2"/>
          <p:cNvSpPr>
            <a:spLocks noGrp="1"/>
          </p:cNvSpPr>
          <p:nvPr>
            <p:ph type="subTitle" idx="1"/>
          </p:nvPr>
        </p:nvSpPr>
        <p:spPr>
          <a:xfrm>
            <a:off x="1055534" y="1571411"/>
            <a:ext cx="10127740" cy="433332"/>
          </a:xfrm>
        </p:spPr>
        <p:txBody>
          <a:bodyPr tIns="0" rIns="0" bIns="0" anchor="t" anchorCtr="0">
            <a:noAutofit/>
          </a:bodyPr>
          <a:lstStyle>
            <a:lvl1pPr marL="0" indent="0" algn="l">
              <a:buNone/>
              <a:defRPr sz="2533" b="0" i="0">
                <a:solidFill>
                  <a:srgbClr val="FFFFFF"/>
                </a:solidFill>
                <a:latin typeface="Arial Black" panose="020B0A04020102020204" pitchFamily="34" charset="0"/>
                <a:cs typeface="Arial"/>
              </a:defRPr>
            </a:lvl1pPr>
            <a:lvl2pPr marL="608383" indent="0" algn="ctr">
              <a:buNone/>
              <a:defRPr>
                <a:solidFill>
                  <a:schemeClr val="tx1">
                    <a:tint val="75000"/>
                  </a:schemeClr>
                </a:solidFill>
              </a:defRPr>
            </a:lvl2pPr>
            <a:lvl3pPr marL="1216844" indent="0" algn="ctr">
              <a:buNone/>
              <a:defRPr>
                <a:solidFill>
                  <a:schemeClr val="tx1">
                    <a:tint val="75000"/>
                  </a:schemeClr>
                </a:solidFill>
              </a:defRPr>
            </a:lvl3pPr>
            <a:lvl4pPr marL="1825264" indent="0" algn="ctr">
              <a:buNone/>
              <a:defRPr>
                <a:solidFill>
                  <a:schemeClr val="tx1">
                    <a:tint val="75000"/>
                  </a:schemeClr>
                </a:solidFill>
              </a:defRPr>
            </a:lvl4pPr>
            <a:lvl5pPr marL="2433690" indent="0" algn="ctr">
              <a:buNone/>
              <a:defRPr>
                <a:solidFill>
                  <a:schemeClr val="tx1">
                    <a:tint val="75000"/>
                  </a:schemeClr>
                </a:solidFill>
              </a:defRPr>
            </a:lvl5pPr>
            <a:lvl6pPr marL="3042072" indent="0" algn="ctr">
              <a:buNone/>
              <a:defRPr>
                <a:solidFill>
                  <a:schemeClr val="tx1">
                    <a:tint val="75000"/>
                  </a:schemeClr>
                </a:solidFill>
              </a:defRPr>
            </a:lvl6pPr>
            <a:lvl7pPr marL="3650427" indent="0" algn="ctr">
              <a:buNone/>
              <a:defRPr>
                <a:solidFill>
                  <a:schemeClr val="tx1">
                    <a:tint val="75000"/>
                  </a:schemeClr>
                </a:solidFill>
              </a:defRPr>
            </a:lvl7pPr>
            <a:lvl8pPr marL="4258886" indent="0" algn="ctr">
              <a:buNone/>
              <a:defRPr>
                <a:solidFill>
                  <a:schemeClr val="tx1">
                    <a:tint val="75000"/>
                  </a:schemeClr>
                </a:solidFill>
              </a:defRPr>
            </a:lvl8pPr>
            <a:lvl9pPr marL="486732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609600" y="6356352"/>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fr-FR">
              <a:solidFill>
                <a:prstClr val="black">
                  <a:tint val="75000"/>
                </a:prstClr>
              </a:solidFill>
            </a:endParaRPr>
          </a:p>
        </p:txBody>
      </p:sp>
      <p:sp>
        <p:nvSpPr>
          <p:cNvPr id="5" name="Espace réservé du pied de page 4"/>
          <p:cNvSpPr>
            <a:spLocks noGrp="1"/>
          </p:cNvSpPr>
          <p:nvPr>
            <p:ph type="ftr" sz="quarter" idx="11"/>
            <p:custDataLst>
              <p:tags r:id="rId1"/>
            </p:custDataLst>
          </p:nvPr>
        </p:nvSpPr>
        <p:spPr>
          <a:xfrm>
            <a:off x="0" y="6356352"/>
            <a:ext cx="12192000" cy="365125"/>
          </a:xfrm>
          <a:prstGeom prst="rect">
            <a:avLst/>
          </a:prstGeom>
        </p:spPr>
        <p:txBody>
          <a:bodyPr/>
          <a:lstStyle>
            <a:lvl1pPr algn="l">
              <a:defRPr lang="fr-FR" sz="133" b="0" i="0" u="none">
                <a:solidFill>
                  <a:srgbClr val="000000"/>
                </a:solidFill>
                <a:latin typeface="Times New Roman"/>
              </a:defRPr>
            </a:lvl1pPr>
          </a:lstStyle>
          <a:p>
            <a:endParaRPr lang="fr-FR"/>
          </a:p>
        </p:txBody>
      </p:sp>
      <p:sp>
        <p:nvSpPr>
          <p:cNvPr id="6" name="Espace réservé du numéro de diapositive 5"/>
          <p:cNvSpPr>
            <a:spLocks noGrp="1"/>
          </p:cNvSpPr>
          <p:nvPr>
            <p:ph type="sldNum" sz="quarter" idx="12"/>
          </p:nvPr>
        </p:nvSpPr>
        <p:spPr>
          <a:xfrm>
            <a:off x="8737600" y="6356352"/>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pPr algn="r"/>
            <a:fld id="{E0E48C36-60D3-5A43-AA48-41867AFDBEE6}" type="slidenum">
              <a:rPr lang="fr-FR" smtClean="0">
                <a:solidFill>
                  <a:prstClr val="black">
                    <a:tint val="75000"/>
                  </a:prstClr>
                </a:solidFill>
              </a:rPr>
              <a:pPr algn="r"/>
              <a:t>‹N°›</a:t>
            </a:fld>
            <a:endParaRPr lang="fr-FR">
              <a:solidFill>
                <a:prstClr val="black">
                  <a:tint val="75000"/>
                </a:prstClr>
              </a:solidFill>
            </a:endParaRPr>
          </a:p>
        </p:txBody>
      </p:sp>
      <p:pic>
        <p:nvPicPr>
          <p:cNvPr id="9" name="Image 8" descr="LOGO_PFA.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6086" y="5429857"/>
            <a:ext cx="2533637" cy="596171"/>
          </a:xfrm>
          <a:prstGeom prst="rect">
            <a:avLst/>
          </a:prstGeom>
        </p:spPr>
      </p:pic>
    </p:spTree>
    <p:extLst>
      <p:ext uri="{BB962C8B-B14F-4D97-AF65-F5344CB8AC3E}">
        <p14:creationId xmlns:p14="http://schemas.microsoft.com/office/powerpoint/2010/main" val="5428593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1_En-tête de section">
    <p:spTree>
      <p:nvGrpSpPr>
        <p:cNvPr id="1" name=""/>
        <p:cNvGrpSpPr/>
        <p:nvPr/>
      </p:nvGrpSpPr>
      <p:grpSpPr>
        <a:xfrm>
          <a:off x="0" y="0"/>
          <a:ext cx="0" cy="0"/>
          <a:chOff x="0" y="0"/>
          <a:chExt cx="0" cy="0"/>
        </a:xfrm>
      </p:grpSpPr>
      <p:sp>
        <p:nvSpPr>
          <p:cNvPr id="8" name="Rectangle 7"/>
          <p:cNvSpPr/>
          <p:nvPr userDrawn="1"/>
        </p:nvSpPr>
        <p:spPr>
          <a:xfrm>
            <a:off x="3344333" y="1498805"/>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715" tIns="60857" rIns="121715" bIns="60857" rtlCol="0" anchor="ctr"/>
          <a:lstStyle/>
          <a:p>
            <a:pPr algn="ctr" defTabSz="608383"/>
            <a:endParaRPr lang="fr-FR" sz="2400">
              <a:solidFill>
                <a:prstClr val="white"/>
              </a:solidFill>
            </a:endParaRP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7305675" cy="6858000"/>
          </a:xfrm>
          <a:prstGeom prst="rect">
            <a:avLst/>
          </a:prstGeom>
        </p:spPr>
      </p:pic>
      <p:sp>
        <p:nvSpPr>
          <p:cNvPr id="2" name="Titre 1"/>
          <p:cNvSpPr>
            <a:spLocks noGrp="1"/>
          </p:cNvSpPr>
          <p:nvPr>
            <p:ph type="title" hasCustomPrompt="1"/>
          </p:nvPr>
        </p:nvSpPr>
        <p:spPr>
          <a:xfrm>
            <a:off x="4079776" y="260648"/>
            <a:ext cx="7070824" cy="960107"/>
          </a:xfrm>
        </p:spPr>
        <p:txBody>
          <a:bodyPr wrap="none" anchor="ctr">
            <a:normAutofit/>
          </a:bodyPr>
          <a:lstStyle>
            <a:lvl1pPr algn="r">
              <a:defRPr sz="3200" b="0" cap="all"/>
            </a:lvl1pPr>
          </a:lstStyle>
          <a:p>
            <a:r>
              <a:rPr lang="fr-FR"/>
              <a:t>Cliquez et modifiez le titre</a:t>
            </a:r>
          </a:p>
        </p:txBody>
      </p:sp>
      <p:sp>
        <p:nvSpPr>
          <p:cNvPr id="3" name="Espace réservé du texte 2"/>
          <p:cNvSpPr>
            <a:spLocks noGrp="1"/>
          </p:cNvSpPr>
          <p:nvPr>
            <p:ph type="body" idx="1"/>
          </p:nvPr>
        </p:nvSpPr>
        <p:spPr>
          <a:xfrm>
            <a:off x="4943873" y="1220755"/>
            <a:ext cx="6206728" cy="960107"/>
          </a:xfrm>
        </p:spPr>
        <p:txBody>
          <a:bodyPr anchor="t" anchorCtr="0"/>
          <a:lstStyle>
            <a:lvl1pPr marL="0" indent="0" algn="r">
              <a:buNone/>
              <a:defRPr sz="2133" b="0">
                <a:solidFill>
                  <a:srgbClr val="312782"/>
                </a:solidFill>
                <a:latin typeface="Arial Black"/>
                <a:cs typeface="Arial Black"/>
              </a:defRPr>
            </a:lvl1pPr>
            <a:lvl2pPr marL="608383" indent="0">
              <a:buNone/>
              <a:defRPr sz="2400">
                <a:solidFill>
                  <a:schemeClr val="tx1">
                    <a:tint val="75000"/>
                  </a:schemeClr>
                </a:solidFill>
              </a:defRPr>
            </a:lvl2pPr>
            <a:lvl3pPr marL="1216844" indent="0">
              <a:buNone/>
              <a:defRPr sz="2133">
                <a:solidFill>
                  <a:schemeClr val="tx1">
                    <a:tint val="75000"/>
                  </a:schemeClr>
                </a:solidFill>
              </a:defRPr>
            </a:lvl3pPr>
            <a:lvl4pPr marL="1825264" indent="0">
              <a:buNone/>
              <a:defRPr sz="1867">
                <a:solidFill>
                  <a:schemeClr val="tx1">
                    <a:tint val="75000"/>
                  </a:schemeClr>
                </a:solidFill>
              </a:defRPr>
            </a:lvl4pPr>
            <a:lvl5pPr marL="2433690" indent="0">
              <a:buNone/>
              <a:defRPr sz="1867">
                <a:solidFill>
                  <a:schemeClr val="tx1">
                    <a:tint val="75000"/>
                  </a:schemeClr>
                </a:solidFill>
              </a:defRPr>
            </a:lvl5pPr>
            <a:lvl6pPr marL="3042072" indent="0">
              <a:buNone/>
              <a:defRPr sz="1867">
                <a:solidFill>
                  <a:schemeClr val="tx1">
                    <a:tint val="75000"/>
                  </a:schemeClr>
                </a:solidFill>
              </a:defRPr>
            </a:lvl6pPr>
            <a:lvl7pPr marL="3650427" indent="0">
              <a:buNone/>
              <a:defRPr sz="1867">
                <a:solidFill>
                  <a:schemeClr val="tx1">
                    <a:tint val="75000"/>
                  </a:schemeClr>
                </a:solidFill>
              </a:defRPr>
            </a:lvl7pPr>
            <a:lvl8pPr marL="4258886" indent="0">
              <a:buNone/>
              <a:defRPr sz="1867">
                <a:solidFill>
                  <a:schemeClr val="tx1">
                    <a:tint val="75000"/>
                  </a:schemeClr>
                </a:solidFill>
              </a:defRPr>
            </a:lvl8pPr>
            <a:lvl9pPr marL="4867329" indent="0">
              <a:buNone/>
              <a:defRPr sz="1867">
                <a:solidFill>
                  <a:schemeClr val="tx1">
                    <a:tint val="75000"/>
                  </a:schemeClr>
                </a:solidFill>
              </a:defRPr>
            </a:lvl9pPr>
          </a:lstStyle>
          <a:p>
            <a:pPr lvl="0"/>
            <a:endParaRPr lang="fr-FR"/>
          </a:p>
        </p:txBody>
      </p:sp>
    </p:spTree>
    <p:extLst>
      <p:ext uri="{BB962C8B-B14F-4D97-AF65-F5344CB8AC3E}">
        <p14:creationId xmlns:p14="http://schemas.microsoft.com/office/powerpoint/2010/main" val="1312727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667"/>
            </a:lvl1pPr>
          </a:lstStyle>
          <a:p>
            <a:r>
              <a:rPr lang="fr-FR"/>
              <a:t>Cliquez et modifiez le titre</a:t>
            </a:r>
          </a:p>
        </p:txBody>
      </p:sp>
      <p:sp>
        <p:nvSpPr>
          <p:cNvPr id="3" name="Espace réservé de la date 2"/>
          <p:cNvSpPr>
            <a:spLocks noGrp="1"/>
          </p:cNvSpPr>
          <p:nvPr>
            <p:ph type="dt" sz="half" idx="10"/>
          </p:nvPr>
        </p:nvSpPr>
        <p:spPr>
          <a:xfrm>
            <a:off x="609600" y="6356352"/>
            <a:ext cx="2844800" cy="365125"/>
          </a:xfrm>
          <a:prstGeom prst="rect">
            <a:avLst/>
          </a:prstGeom>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24"/>
            <a:ext cx="660400" cy="365125"/>
          </a:xfrm>
          <a:prstGeom prst="rect">
            <a:avLst/>
          </a:prstGeom>
        </p:spPr>
        <p:txBody>
          <a:bodyPr/>
          <a:lstStyle/>
          <a:p>
            <a:fld id="{E0E48C36-60D3-5A43-AA48-41867AFDBEE6}" type="slidenum">
              <a:rPr lang="fr-FR" smtClean="0">
                <a:solidFill>
                  <a:prstClr val="black">
                    <a:tint val="75000"/>
                  </a:prstClr>
                </a:solidFill>
              </a:rPr>
              <a:pPr/>
              <a:t>‹N°›</a:t>
            </a:fld>
            <a:endParaRPr lang="fr-FR">
              <a:solidFill>
                <a:prstClr val="black">
                  <a:tint val="75000"/>
                </a:prstClr>
              </a:solidFill>
            </a:endParaRPr>
          </a:p>
        </p:txBody>
      </p:sp>
      <p:sp>
        <p:nvSpPr>
          <p:cNvPr id="7" name="Espace réservé du contenu 6"/>
          <p:cNvSpPr>
            <a:spLocks noGrp="1"/>
          </p:cNvSpPr>
          <p:nvPr>
            <p:ph sz="quarter" idx="13"/>
          </p:nvPr>
        </p:nvSpPr>
        <p:spPr>
          <a:xfrm>
            <a:off x="1147267" y="1604798"/>
            <a:ext cx="9912351" cy="4295065"/>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67">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333">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591000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2"/>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1350" dirty="0">
              <a:solidFill>
                <a:prstClr val="white"/>
              </a:solidFill>
              <a:latin typeface="Arial Narrow" panose="020B0606020202030204" pitchFamily="34" charset="0"/>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5"/>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8"/>
            <a:ext cx="4642805" cy="1362075"/>
          </a:xfrm>
        </p:spPr>
        <p:txBody>
          <a:bodyPr anchor="t">
            <a:normAutofit/>
          </a:bodyPr>
          <a:lstStyle>
            <a:lvl1pPr algn="l">
              <a:defRPr sz="1875" b="1" cap="all"/>
            </a:lvl1pPr>
          </a:lstStyle>
          <a:p>
            <a:r>
              <a:rPr lang="fr-FR" dirty="0"/>
              <a:t>Cliquez et modifiez le titre</a:t>
            </a:r>
          </a:p>
        </p:txBody>
      </p:sp>
      <p:sp>
        <p:nvSpPr>
          <p:cNvPr id="3" name="Espace réservé du texte 2"/>
          <p:cNvSpPr>
            <a:spLocks noGrp="1"/>
          </p:cNvSpPr>
          <p:nvPr>
            <p:ph type="body" idx="1" hasCustomPrompt="1"/>
          </p:nvPr>
        </p:nvSpPr>
        <p:spPr>
          <a:xfrm>
            <a:off x="6195488" y="686478"/>
            <a:ext cx="5737121" cy="1500187"/>
          </a:xfrm>
        </p:spPr>
        <p:txBody>
          <a:bodyPr anchor="t" anchorCtr="0"/>
          <a:lstStyle>
            <a:lvl1pPr marL="0" indent="0">
              <a:buNone/>
              <a:defRPr sz="3750">
                <a:solidFill>
                  <a:srgbClr val="312782"/>
                </a:solidFill>
                <a:latin typeface="Arial Black"/>
                <a:cs typeface="Arial Black"/>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8386412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Espace réservé du texte 6"/>
          <p:cNvSpPr>
            <a:spLocks noGrp="1"/>
          </p:cNvSpPr>
          <p:nvPr>
            <p:ph type="body" sz="quarter" idx="12" hasCustomPrompt="1"/>
          </p:nvPr>
        </p:nvSpPr>
        <p:spPr>
          <a:xfrm>
            <a:off x="455830" y="125671"/>
            <a:ext cx="414025" cy="273184"/>
          </a:xfrm>
        </p:spPr>
        <p:txBody>
          <a:bodyPr anchor="ctr"/>
          <a:lstStyle>
            <a:lvl1pPr marL="0" indent="0" algn="ctr">
              <a:spcBef>
                <a:spcPts val="0"/>
              </a:spcBef>
              <a:buNone/>
              <a:defRPr>
                <a:solidFill>
                  <a:schemeClr val="bg1"/>
                </a:solidFill>
                <a:latin typeface="Arial Narrow" panose="020B0606020202030204" pitchFamily="34" charset="0"/>
              </a:defRPr>
            </a:lvl1pPr>
          </a:lstStyle>
          <a:p>
            <a:pPr lvl="0"/>
            <a:r>
              <a:rPr lang="fr-FR" dirty="0"/>
              <a:t>#</a:t>
            </a:r>
          </a:p>
        </p:txBody>
      </p:sp>
      <p:sp>
        <p:nvSpPr>
          <p:cNvPr id="5" name="Espace réservé du texte 8"/>
          <p:cNvSpPr>
            <a:spLocks noGrp="1"/>
          </p:cNvSpPr>
          <p:nvPr>
            <p:ph type="body" sz="quarter" idx="13"/>
          </p:nvPr>
        </p:nvSpPr>
        <p:spPr>
          <a:xfrm>
            <a:off x="1111972" y="125671"/>
            <a:ext cx="9825097" cy="273184"/>
          </a:xfrm>
        </p:spPr>
        <p:txBody>
          <a:bodyPr anchor="ctr"/>
          <a:lstStyle>
            <a:lvl1pPr marL="0" indent="0">
              <a:spcBef>
                <a:spcPts val="0"/>
              </a:spcBef>
              <a:buNone/>
              <a:defRPr sz="800">
                <a:solidFill>
                  <a:schemeClr val="bg1">
                    <a:lumMod val="50000"/>
                  </a:schemeClr>
                </a:solidFill>
              </a:defRPr>
            </a:lvl1pPr>
          </a:lstStyle>
          <a:p>
            <a:pPr lvl="0"/>
            <a:r>
              <a:rPr lang="fr-FR" dirty="0"/>
              <a:t>Modifiez les styles du texte du masque</a:t>
            </a:r>
          </a:p>
        </p:txBody>
      </p:sp>
      <p:sp>
        <p:nvSpPr>
          <p:cNvPr id="7" name="Espace réservé du pied de page 4"/>
          <p:cNvSpPr>
            <a:spLocks noGrp="1"/>
          </p:cNvSpPr>
          <p:nvPr>
            <p:ph type="ftr" sz="quarter" idx="3"/>
          </p:nvPr>
        </p:nvSpPr>
        <p:spPr>
          <a:xfrm>
            <a:off x="2468186" y="6515114"/>
            <a:ext cx="7819055" cy="365125"/>
          </a:xfrm>
          <a:prstGeom prst="rect">
            <a:avLst/>
          </a:prstGeom>
        </p:spPr>
        <p:txBody>
          <a:bodyPr vert="horz" lIns="91382" tIns="45691" rIns="91382" bIns="45691" rtlCol="0" anchor="ctr"/>
          <a:lstStyle>
            <a:lvl1pPr algn="ctr">
              <a:defRPr sz="1000" i="1">
                <a:solidFill>
                  <a:schemeClr val="tx1">
                    <a:tint val="75000"/>
                  </a:schemeClr>
                </a:solidFill>
                <a:latin typeface="Arial Narrow" panose="020B0606020202030204" pitchFamily="34" charset="0"/>
              </a:defRPr>
            </a:lvl1pPr>
          </a:lstStyle>
          <a:p>
            <a:pPr defTabSz="456863"/>
            <a:r>
              <a:rPr lang="fr-FR">
                <a:solidFill>
                  <a:prstClr val="black">
                    <a:tint val="75000"/>
                  </a:prstClr>
                </a:solidFill>
              </a:rPr>
              <a:t>© BIPE 2016 – CRA2 – Bilan énergétique des transports routiers</a:t>
            </a:r>
          </a:p>
        </p:txBody>
      </p:sp>
      <p:sp>
        <p:nvSpPr>
          <p:cNvPr id="8" name="Espace réservé du numéro de diapositive 5"/>
          <p:cNvSpPr>
            <a:spLocks noGrp="1"/>
          </p:cNvSpPr>
          <p:nvPr>
            <p:ph type="sldNum" sz="quarter" idx="4"/>
          </p:nvPr>
        </p:nvSpPr>
        <p:spPr>
          <a:xfrm>
            <a:off x="11344620" y="6515115"/>
            <a:ext cx="847417" cy="338668"/>
          </a:xfrm>
          <a:prstGeom prst="rect">
            <a:avLst/>
          </a:prstGeom>
        </p:spPr>
        <p:txBody>
          <a:bodyPr vert="horz" lIns="0" tIns="0" rIns="0" bIns="0" rtlCol="0" anchor="b"/>
          <a:lstStyle>
            <a:lvl1pPr algn="r">
              <a:defRPr sz="900">
                <a:solidFill>
                  <a:schemeClr val="tx1">
                    <a:lumMod val="75000"/>
                    <a:lumOff val="25000"/>
                  </a:schemeClr>
                </a:solidFill>
                <a:latin typeface="Arial Narrow" panose="020B0606020202030204" pitchFamily="34" charset="0"/>
              </a:defRPr>
            </a:lvl1pPr>
          </a:lstStyle>
          <a:p>
            <a:pPr defTabSz="456863"/>
            <a:fld id="{E0E48C36-60D3-5A43-AA48-41867AFDBEE6}" type="slidenum">
              <a:rPr lang="fr-FR" smtClean="0">
                <a:solidFill>
                  <a:prstClr val="black">
                    <a:lumMod val="75000"/>
                    <a:lumOff val="25000"/>
                  </a:prstClr>
                </a:solidFill>
              </a:rPr>
              <a:pPr defTabSz="456863"/>
              <a:t>‹N°›</a:t>
            </a:fld>
            <a:endParaRPr lang="fr-FR">
              <a:solidFill>
                <a:prstClr val="black">
                  <a:lumMod val="75000"/>
                  <a:lumOff val="25000"/>
                </a:prstClr>
              </a:solidFill>
            </a:endParaRPr>
          </a:p>
        </p:txBody>
      </p:sp>
    </p:spTree>
    <p:extLst>
      <p:ext uri="{BB962C8B-B14F-4D97-AF65-F5344CB8AC3E}">
        <p14:creationId xmlns:p14="http://schemas.microsoft.com/office/powerpoint/2010/main" val="5035906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re, contenu">
    <p:spTree>
      <p:nvGrpSpPr>
        <p:cNvPr id="1" name=""/>
        <p:cNvGrpSpPr/>
        <p:nvPr/>
      </p:nvGrpSpPr>
      <p:grpSpPr>
        <a:xfrm>
          <a:off x="0" y="0"/>
          <a:ext cx="0" cy="0"/>
          <a:chOff x="0" y="0"/>
          <a:chExt cx="0" cy="0"/>
        </a:xfrm>
      </p:grpSpPr>
      <p:cxnSp>
        <p:nvCxnSpPr>
          <p:cNvPr id="20" name="Connecteur droit 19"/>
          <p:cNvCxnSpPr/>
          <p:nvPr userDrawn="1"/>
        </p:nvCxnSpPr>
        <p:spPr>
          <a:xfrm>
            <a:off x="963631" y="185896"/>
            <a:ext cx="0" cy="190800"/>
          </a:xfrm>
          <a:prstGeom prst="line">
            <a:avLst/>
          </a:prstGeom>
          <a:ln w="25400">
            <a:solidFill>
              <a:srgbClr val="EE7607"/>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854" y="6444082"/>
            <a:ext cx="1131157" cy="205081"/>
          </a:xfrm>
          <a:prstGeom prst="rect">
            <a:avLst/>
          </a:prstGeom>
        </p:spPr>
      </p:pic>
      <p:sp>
        <p:nvSpPr>
          <p:cNvPr id="12" name="Title 1"/>
          <p:cNvSpPr>
            <a:spLocks noGrp="1"/>
          </p:cNvSpPr>
          <p:nvPr>
            <p:ph type="title" hasCustomPrompt="1"/>
          </p:nvPr>
        </p:nvSpPr>
        <p:spPr>
          <a:xfrm>
            <a:off x="950740" y="806604"/>
            <a:ext cx="10277628" cy="396775"/>
          </a:xfrm>
        </p:spPr>
        <p:txBody>
          <a:bodyPr lIns="0" tIns="0" rIns="0" bIns="0">
            <a:noAutofit/>
          </a:bodyPr>
          <a:lstStyle>
            <a:lvl1pPr>
              <a:defRPr sz="2000" b="0" i="0">
                <a:solidFill>
                  <a:srgbClr val="70706F"/>
                </a:solidFill>
                <a:latin typeface="Source Sans Pro" panose="020B0503030403020204" pitchFamily="34" charset="0"/>
                <a:cs typeface="Sakkal Majalla" panose="02000000000000000000" pitchFamily="2" charset="-78"/>
              </a:defRPr>
            </a:lvl1pPr>
          </a:lstStyle>
          <a:p>
            <a:r>
              <a:rPr lang="fr-FR" dirty="0"/>
              <a:t>CLIQUEZ ET MODIFIEZ LE TITRE</a:t>
            </a:r>
            <a:endParaRPr lang="en-US" dirty="0"/>
          </a:p>
        </p:txBody>
      </p:sp>
      <p:sp>
        <p:nvSpPr>
          <p:cNvPr id="16" name="Espace réservé du pied de page 5"/>
          <p:cNvSpPr>
            <a:spLocks noGrp="1"/>
          </p:cNvSpPr>
          <p:nvPr>
            <p:ph type="ftr" sz="quarter" idx="11"/>
          </p:nvPr>
        </p:nvSpPr>
        <p:spPr>
          <a:xfrm>
            <a:off x="2337785" y="6421868"/>
            <a:ext cx="8890581" cy="227295"/>
          </a:xfrm>
          <a:prstGeom prst="rect">
            <a:avLst/>
          </a:prstGeom>
        </p:spPr>
        <p:txBody>
          <a:bodyPr/>
          <a:lstStyle>
            <a:lvl1pPr>
              <a:defRPr b="0" i="0">
                <a:solidFill>
                  <a:srgbClr val="70706F"/>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r>
              <a:rPr lang="en-US" altLang="fr-FR" sz="1000"/>
              <a:t>© BIPE 2018 - 14th March 2018</a:t>
            </a:r>
            <a:endParaRPr lang="fr-FR" altLang="fr-FR" sz="1000" dirty="0"/>
          </a:p>
        </p:txBody>
      </p:sp>
      <p:sp>
        <p:nvSpPr>
          <p:cNvPr id="17" name="Espace réservé du contenu 15"/>
          <p:cNvSpPr>
            <a:spLocks noGrp="1"/>
          </p:cNvSpPr>
          <p:nvPr>
            <p:ph sz="quarter" idx="14" hasCustomPrompt="1"/>
          </p:nvPr>
        </p:nvSpPr>
        <p:spPr>
          <a:xfrm>
            <a:off x="1198462" y="188913"/>
            <a:ext cx="7784784" cy="179388"/>
          </a:xfrm>
          <a:prstGeom prst="rect">
            <a:avLst/>
          </a:prstGeom>
        </p:spPr>
        <p:txBody>
          <a:bodyPr lIns="0" tIns="0" rIns="190800" bIns="0" anchor="ctr">
            <a:noAutofit/>
          </a:bodyPr>
          <a:lstStyle>
            <a:lvl1pPr marL="0" indent="0">
              <a:buNone/>
              <a:defRPr sz="1000" b="0" i="0">
                <a:solidFill>
                  <a:srgbClr val="878787"/>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pPr lvl="0"/>
            <a:r>
              <a:rPr lang="fr-FR" dirty="0"/>
              <a:t>NOM DE MISSION</a:t>
            </a:r>
          </a:p>
        </p:txBody>
      </p:sp>
      <p:sp>
        <p:nvSpPr>
          <p:cNvPr id="18" name="Slide Number Placeholder 5"/>
          <p:cNvSpPr>
            <a:spLocks noGrp="1"/>
          </p:cNvSpPr>
          <p:nvPr>
            <p:ph type="sldNum" sz="quarter" idx="4"/>
          </p:nvPr>
        </p:nvSpPr>
        <p:spPr>
          <a:xfrm>
            <a:off x="-1" y="188913"/>
            <a:ext cx="839659" cy="179388"/>
          </a:xfrm>
          <a:prstGeom prst="rect">
            <a:avLst/>
          </a:prstGeom>
        </p:spPr>
        <p:txBody>
          <a:bodyPr anchor="ctr" anchorCtr="0"/>
          <a:lstStyle>
            <a:lvl1pPr marL="0" algn="r" defTabSz="914400" rtl="0" eaLnBrk="1" latinLnBrk="0" hangingPunct="1">
              <a:defRPr lang="uk-UA" sz="1000" b="0" i="0" kern="1200" smtClean="0">
                <a:solidFill>
                  <a:srgbClr val="878787"/>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fld id="{DFEC2D02-5028-F248-8B6B-05173442C51C}" type="slidenum">
              <a:rPr lang="fr-FR" smtClean="0"/>
              <a:pPr/>
              <a:t>‹N°›</a:t>
            </a:fld>
            <a:endParaRPr lang="fr-FR" dirty="0"/>
          </a:p>
        </p:txBody>
      </p:sp>
      <p:sp>
        <p:nvSpPr>
          <p:cNvPr id="9" name="Content Placeholder 2"/>
          <p:cNvSpPr>
            <a:spLocks noGrp="1"/>
          </p:cNvSpPr>
          <p:nvPr>
            <p:ph idx="15" hasCustomPrompt="1"/>
          </p:nvPr>
        </p:nvSpPr>
        <p:spPr>
          <a:xfrm>
            <a:off x="950741" y="1592645"/>
            <a:ext cx="10285829" cy="4507566"/>
          </a:xfrm>
          <a:prstGeom prst="rect">
            <a:avLst/>
          </a:prstGeom>
        </p:spPr>
        <p:txBody>
          <a:bodyPr lIns="0" tIns="0" rIns="0">
            <a:noAutofit/>
          </a:bodyPr>
          <a:lstStyle>
            <a:lvl1pPr marL="0" indent="0">
              <a:buNone/>
              <a:defRPr sz="16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1pPr>
            <a:lvl2pPr marL="457211" indent="0">
              <a:buNone/>
              <a:defRPr sz="14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2pPr>
            <a:lvl3pPr marL="914422" indent="0">
              <a:buNone/>
              <a:defRPr sz="12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371634" indent="0">
              <a:buNone/>
              <a:defRPr sz="105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4pPr>
            <a:lvl5pPr>
              <a:defRPr sz="14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839401395"/>
      </p:ext>
    </p:extLst>
  </p:cSld>
  <p:clrMapOvr>
    <a:masterClrMapping/>
  </p:clrMapOvr>
  <p:extLst>
    <p:ext uri="{DCECCB84-F9BA-43D5-87BE-67443E8EF086}">
      <p15:sldGuideLst xmlns:p15="http://schemas.microsoft.com/office/powerpoint/2012/main">
        <p15:guide id="1" orient="horz" pos="1003">
          <p15:clr>
            <a:srgbClr val="FBAE40"/>
          </p15:clr>
        </p15:guide>
        <p15:guide id="2" pos="489">
          <p15:clr>
            <a:srgbClr val="FBAE40"/>
          </p15:clr>
        </p15:guide>
        <p15:guide id="3" orient="horz" pos="3838">
          <p15:clr>
            <a:srgbClr val="FBAE40"/>
          </p15:clr>
        </p15:guide>
        <p15:guide id="4" pos="5751">
          <p15:clr>
            <a:srgbClr val="FBAE40"/>
          </p15:clr>
        </p15:guide>
        <p15:guide id="5" pos="3120">
          <p15:clr>
            <a:srgbClr val="A4A3A4"/>
          </p15:clr>
        </p15:guide>
        <p15:guide id="6" pos="4435">
          <p15:clr>
            <a:srgbClr val="A4A3A4"/>
          </p15:clr>
        </p15:guide>
        <p15:guide id="7" pos="1805">
          <p15:clr>
            <a:srgbClr val="A4A3A4"/>
          </p15:clr>
        </p15:guide>
        <p15:guide id="8" orient="horz" pos="2409">
          <p15:clr>
            <a:srgbClr val="A4A3A4"/>
          </p15:clr>
        </p15:guide>
        <p15:guide id="9" orient="horz" pos="4042">
          <p15:clr>
            <a:srgbClr val="A4A3A4"/>
          </p15:clr>
        </p15:guide>
        <p15:guide id="10" orient="horz" pos="640">
          <p15:clr>
            <a:srgbClr val="A4A3A4"/>
          </p15:clr>
        </p15:guide>
        <p15:guide id="11" orient="horz" pos="232">
          <p15:clr>
            <a:srgbClr val="A4A3A4"/>
          </p15:clr>
        </p15:guide>
        <p15:guide id="12" orient="horz" pos="119">
          <p15:clr>
            <a:srgbClr val="A4A3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itre et contenu">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12052" y="152345"/>
            <a:ext cx="1956189" cy="325404"/>
          </a:xfrm>
          <a:prstGeom prst="rect">
            <a:avLst/>
          </a:prstGeom>
        </p:spPr>
        <p:txBody>
          <a:bodyPr lIns="0" tIns="0" rIns="0" bIns="0" anchor="t" anchorCtr="0">
            <a:noAutofit/>
          </a:bodyPr>
          <a:lstStyle>
            <a:lvl1pPr algn="l">
              <a:defRPr sz="2133">
                <a:solidFill>
                  <a:schemeClr val="bg1"/>
                </a:solidFill>
                <a:latin typeface="Segoe UI Semilight" panose="020B0402040204020203" pitchFamily="34" charset="0"/>
                <a:cs typeface="Segoe UI Semilight" panose="020B0402040204020203" pitchFamily="34" charset="0"/>
              </a:defRPr>
            </a:lvl1pPr>
          </a:lstStyle>
          <a:p>
            <a:r>
              <a:rPr lang="fr-FR" dirty="0"/>
              <a:t>Chapitre 1</a:t>
            </a:r>
          </a:p>
        </p:txBody>
      </p:sp>
      <p:sp>
        <p:nvSpPr>
          <p:cNvPr id="3" name="Espace réservé du contenu 2"/>
          <p:cNvSpPr>
            <a:spLocks noGrp="1"/>
          </p:cNvSpPr>
          <p:nvPr>
            <p:ph idx="1" hasCustomPrompt="1"/>
          </p:nvPr>
        </p:nvSpPr>
        <p:spPr>
          <a:xfrm>
            <a:off x="750023" y="1492820"/>
            <a:ext cx="10516839" cy="4525963"/>
          </a:xfrm>
          <a:prstGeom prst="rect">
            <a:avLst/>
          </a:prstGeom>
        </p:spPr>
        <p:txBody>
          <a:bodyPr/>
          <a:lstStyle>
            <a:lvl1pPr marL="457189" indent="-457189">
              <a:buSzPct val="120000"/>
              <a:buFontTx/>
              <a:buBlip>
                <a:blip r:embed="rId3"/>
              </a:buBlip>
              <a:defRPr sz="3467">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a:defRPr sz="2667">
                <a:solidFill>
                  <a:srgbClr val="000000"/>
                </a:solidFill>
                <a:latin typeface="Segoe UI Semilight" panose="020B0402040204020203" pitchFamily="34" charset="0"/>
                <a:cs typeface="Segoe UI Semilight" panose="020B0402040204020203" pitchFamily="34" charset="0"/>
              </a:defRPr>
            </a:lvl2pPr>
            <a:lvl3pPr>
              <a:defRPr sz="2400">
                <a:solidFill>
                  <a:srgbClr val="000000"/>
                </a:solidFill>
                <a:latin typeface="Segoe UI Semilight" panose="020B0402040204020203" pitchFamily="34" charset="0"/>
                <a:cs typeface="Segoe UI Semilight" panose="020B0402040204020203" pitchFamily="34" charset="0"/>
              </a:defRPr>
            </a:lvl3pPr>
            <a:lvl4pPr>
              <a:defRPr sz="2133">
                <a:solidFill>
                  <a:schemeClr val="tx1"/>
                </a:solidFill>
                <a:latin typeface="Segoe UI Semilight" panose="020B0402040204020203" pitchFamily="34" charset="0"/>
                <a:cs typeface="Segoe UI Semilight" panose="020B0402040204020203" pitchFamily="34" charset="0"/>
              </a:defRPr>
            </a:lvl4pPr>
            <a:lvl5pPr>
              <a:defRPr sz="2133">
                <a:solidFill>
                  <a:schemeClr val="tx1"/>
                </a:solidFill>
                <a:latin typeface="Segoe UI Semilight" panose="020B0402040204020203" pitchFamily="34" charset="0"/>
                <a:cs typeface="Segoe UI Semilight" panose="020B0402040204020203" pitchFamily="34" charset="0"/>
              </a:defRPr>
            </a:lvl5pPr>
          </a:lstStyle>
          <a:p>
            <a:pPr lvl="0"/>
            <a:r>
              <a:rPr lang="fr-FR" dirty="0"/>
              <a:t> Contenu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5" name="Espace réservé du pied de page 4"/>
          <p:cNvSpPr>
            <a:spLocks noGrp="1"/>
          </p:cNvSpPr>
          <p:nvPr>
            <p:ph type="ftr" sz="quarter" idx="11"/>
          </p:nvPr>
        </p:nvSpPr>
        <p:spPr/>
        <p:txBody>
          <a:bodyPr/>
          <a:lstStyle>
            <a:lvl1pPr>
              <a:defRPr sz="1067">
                <a:latin typeface="Segoe UI Semilight" panose="020B0402040204020203" pitchFamily="34" charset="0"/>
                <a:cs typeface="Segoe UI Semilight" panose="020B0402040204020203"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1" name="Espace réservé du texte 10"/>
          <p:cNvSpPr>
            <a:spLocks noGrp="1"/>
          </p:cNvSpPr>
          <p:nvPr>
            <p:ph type="body" sz="quarter" idx="13" hasCustomPrompt="1"/>
          </p:nvPr>
        </p:nvSpPr>
        <p:spPr>
          <a:xfrm>
            <a:off x="423229" y="477749"/>
            <a:ext cx="4743207" cy="363761"/>
          </a:xfrm>
          <a:prstGeom prst="rect">
            <a:avLst/>
          </a:prstGeom>
        </p:spPr>
        <p:txBody>
          <a:bodyPr lIns="0" tIns="0" rIns="0" bIns="0">
            <a:normAutofit/>
          </a:bodyPr>
          <a:lstStyle>
            <a:lvl1pPr marL="0" indent="0">
              <a:buFontTx/>
              <a:buNone/>
              <a:defRPr sz="20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RAPPEL DU TITRE DU CHAPITRE</a:t>
            </a:r>
          </a:p>
        </p:txBody>
      </p:sp>
    </p:spTree>
    <p:extLst>
      <p:ext uri="{BB962C8B-B14F-4D97-AF65-F5344CB8AC3E}">
        <p14:creationId xmlns:p14="http://schemas.microsoft.com/office/powerpoint/2010/main" val="40203222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re Chapitr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041005" y="1984431"/>
            <a:ext cx="5706732" cy="1722116"/>
          </a:xfrm>
          <a:prstGeom prst="rect">
            <a:avLst/>
          </a:prstGeom>
        </p:spPr>
        <p:txBody>
          <a:bodyPr tIns="0" bIns="0" anchor="t">
            <a:normAutofit/>
          </a:bodyPr>
          <a:lstStyle>
            <a:lvl1pPr algn="l">
              <a:lnSpc>
                <a:spcPts val="5040"/>
              </a:lnSpc>
              <a:defRPr sz="4533" b="0" cap="all">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fr-FR" dirty="0"/>
              <a:t>PLACEZ LE TITRE </a:t>
            </a:r>
            <a:br>
              <a:rPr lang="fr-FR" dirty="0"/>
            </a:br>
            <a:r>
              <a:rPr lang="fr-FR" dirty="0"/>
              <a:t>DU CHAPITRE ICI</a:t>
            </a:r>
          </a:p>
        </p:txBody>
      </p:sp>
      <p:sp>
        <p:nvSpPr>
          <p:cNvPr id="4" name="Espace réservé de la date 3"/>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6" name="Espace réservé du numéro de diapositive 5"/>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9" name="Sous-titre 2"/>
          <p:cNvSpPr>
            <a:spLocks noGrp="1"/>
          </p:cNvSpPr>
          <p:nvPr>
            <p:ph type="subTitle" idx="13" hasCustomPrompt="1"/>
          </p:nvPr>
        </p:nvSpPr>
        <p:spPr>
          <a:xfrm>
            <a:off x="4477494" y="1369709"/>
            <a:ext cx="4251380" cy="533480"/>
          </a:xfrm>
          <a:prstGeom prst="rect">
            <a:avLst/>
          </a:prstGeom>
        </p:spPr>
        <p:txBody>
          <a:bodyPr wrap="square" lIns="0" tIns="0" bIns="0">
            <a:spAutoFit/>
          </a:bodyPr>
          <a:lstStyle>
            <a:lvl1pPr marL="457189" indent="-457189" algn="l">
              <a:buSzPct val="120000"/>
              <a:buFontTx/>
              <a:buBlip>
                <a:blip r:embed="rId3"/>
              </a:buBlip>
              <a:defRPr sz="3467" baseline="0">
                <a:solidFill>
                  <a:srgbClr val="3198E5"/>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 Chapitre 1</a:t>
            </a:r>
          </a:p>
        </p:txBody>
      </p:sp>
    </p:spTree>
    <p:extLst>
      <p:ext uri="{BB962C8B-B14F-4D97-AF65-F5344CB8AC3E}">
        <p14:creationId xmlns:p14="http://schemas.microsoft.com/office/powerpoint/2010/main" val="1274659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re Sectio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4" name="Espace réservé du pied de page 3"/>
          <p:cNvSpPr>
            <a:spLocks noGrp="1"/>
          </p:cNvSpPr>
          <p:nvPr>
            <p:ph type="ftr" sz="quarter" idx="11"/>
          </p:nvPr>
        </p:nvSpPr>
        <p:spPr/>
        <p:txBody>
          <a:bodyPr/>
          <a:lstStyle>
            <a:lvl1pPr>
              <a:defRPr sz="1067">
                <a:latin typeface="Segoe UI Semilight" panose="020B0402040204020203" pitchFamily="34" charset="0"/>
                <a:cs typeface="Segoe UI Semilight" panose="020B0402040204020203" pitchFamily="34" charset="0"/>
              </a:defRPr>
            </a:lvl1pPr>
          </a:lstStyle>
          <a:p>
            <a:endParaRPr lang="fr-FR"/>
          </a:p>
        </p:txBody>
      </p:sp>
      <p:sp>
        <p:nvSpPr>
          <p:cNvPr id="5" name="Espace réservé du numéro de diapositive 4"/>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3" name="Espace réservé du texte 12"/>
          <p:cNvSpPr>
            <a:spLocks noGrp="1"/>
          </p:cNvSpPr>
          <p:nvPr>
            <p:ph type="body" sz="quarter" idx="14" hasCustomPrompt="1"/>
          </p:nvPr>
        </p:nvSpPr>
        <p:spPr>
          <a:xfrm>
            <a:off x="3543122" y="3042665"/>
            <a:ext cx="4413249" cy="604536"/>
          </a:xfrm>
          <a:prstGeom prst="rect">
            <a:avLst/>
          </a:prstGeom>
        </p:spPr>
        <p:txBody>
          <a:bodyPr vert="horz" lIns="0" bIns="0"/>
          <a:lstStyle>
            <a:lvl1pPr marL="457189" indent="-457189">
              <a:buSzPct val="120000"/>
              <a:buFontTx/>
              <a:buBlip>
                <a:blip r:embed="rId3"/>
              </a:buBlip>
              <a:defRPr sz="3467">
                <a:solidFill>
                  <a:srgbClr val="3198E5"/>
                </a:solidFill>
                <a:latin typeface="Segoe UI Semilight" panose="020B0402040204020203" pitchFamily="34" charset="0"/>
                <a:cs typeface="Segoe UI Semilight" panose="020B0402040204020203" pitchFamily="34" charset="0"/>
              </a:defRPr>
            </a:lvl1pPr>
          </a:lstStyle>
          <a:p>
            <a:pPr lvl="0"/>
            <a:r>
              <a:rPr lang="fr-FR" dirty="0"/>
              <a:t> Chapitre 1</a:t>
            </a:r>
          </a:p>
        </p:txBody>
      </p:sp>
      <p:sp>
        <p:nvSpPr>
          <p:cNvPr id="15" name="Espace réservé du texte 14"/>
          <p:cNvSpPr>
            <a:spLocks noGrp="1"/>
          </p:cNvSpPr>
          <p:nvPr>
            <p:ph type="body" sz="quarter" idx="15" hasCustomPrompt="1"/>
          </p:nvPr>
        </p:nvSpPr>
        <p:spPr>
          <a:xfrm>
            <a:off x="4224809" y="3694318"/>
            <a:ext cx="5601932" cy="1692613"/>
          </a:xfrm>
          <a:prstGeom prst="rect">
            <a:avLst/>
          </a:prstGeom>
        </p:spPr>
        <p:txBody>
          <a:bodyPr vert="horz" lIns="0" tIns="0" bIns="0"/>
          <a:lstStyle>
            <a:lvl1pPr marL="0" indent="0">
              <a:lnSpc>
                <a:spcPts val="5120"/>
              </a:lnSpc>
              <a:buFontTx/>
              <a:buNone/>
              <a:defRPr sz="4533"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PLACEZ LE TITRE DU CHAPITRE ICI</a:t>
            </a:r>
          </a:p>
        </p:txBody>
      </p:sp>
    </p:spTree>
    <p:extLst>
      <p:ext uri="{BB962C8B-B14F-4D97-AF65-F5344CB8AC3E}">
        <p14:creationId xmlns:p14="http://schemas.microsoft.com/office/powerpoint/2010/main" val="79095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8"/>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342857"/>
            <a:endParaRPr lang="fr-FR" sz="1400" dirty="0">
              <a:solidFill>
                <a:prstClr val="white"/>
              </a:solidFill>
              <a:latin typeface="Arial Narrow" panose="020B0606020202030204" pitchFamily="34" charset="0"/>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5"/>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8"/>
            <a:ext cx="4642805" cy="1362075"/>
          </a:xfrm>
        </p:spPr>
        <p:txBody>
          <a:bodyPr anchor="t">
            <a:normAutofit/>
          </a:bodyPr>
          <a:lstStyle>
            <a:lvl1pPr algn="l">
              <a:defRPr sz="1900" b="1" cap="all"/>
            </a:lvl1pPr>
          </a:lstStyle>
          <a:p>
            <a:r>
              <a:rPr lang="fr-FR" dirty="0"/>
              <a:t>Cliquez et modifiez le titre</a:t>
            </a:r>
          </a:p>
        </p:txBody>
      </p:sp>
      <p:sp>
        <p:nvSpPr>
          <p:cNvPr id="3" name="Espace réservé du texte 2"/>
          <p:cNvSpPr>
            <a:spLocks noGrp="1"/>
          </p:cNvSpPr>
          <p:nvPr>
            <p:ph type="body" idx="1" hasCustomPrompt="1"/>
          </p:nvPr>
        </p:nvSpPr>
        <p:spPr>
          <a:xfrm>
            <a:off x="6195494" y="686478"/>
            <a:ext cx="5737121" cy="1500187"/>
          </a:xfrm>
        </p:spPr>
        <p:txBody>
          <a:bodyPr anchor="t" anchorCtr="0"/>
          <a:lstStyle>
            <a:lvl1pPr marL="0" indent="0">
              <a:buNone/>
              <a:defRPr sz="3800">
                <a:solidFill>
                  <a:srgbClr val="312782"/>
                </a:solidFill>
                <a:latin typeface="Arial Black"/>
                <a:cs typeface="Arial Black"/>
              </a:defRPr>
            </a:lvl1pPr>
            <a:lvl2pPr marL="342857" indent="0">
              <a:buNone/>
              <a:defRPr sz="1400">
                <a:solidFill>
                  <a:schemeClr val="tx1">
                    <a:tint val="75000"/>
                  </a:schemeClr>
                </a:solidFill>
              </a:defRPr>
            </a:lvl2pPr>
            <a:lvl3pPr marL="685715" indent="0">
              <a:buNone/>
              <a:defRPr sz="1200">
                <a:solidFill>
                  <a:schemeClr val="tx1">
                    <a:tint val="75000"/>
                  </a:schemeClr>
                </a:solidFill>
              </a:defRPr>
            </a:lvl3pPr>
            <a:lvl4pPr marL="1028573" indent="0">
              <a:buNone/>
              <a:defRPr sz="1100">
                <a:solidFill>
                  <a:schemeClr val="tx1">
                    <a:tint val="75000"/>
                  </a:schemeClr>
                </a:solidFill>
              </a:defRPr>
            </a:lvl4pPr>
            <a:lvl5pPr marL="1371430" indent="0">
              <a:buNone/>
              <a:defRPr sz="1100">
                <a:solidFill>
                  <a:schemeClr val="tx1">
                    <a:tint val="75000"/>
                  </a:schemeClr>
                </a:solidFill>
              </a:defRPr>
            </a:lvl5pPr>
            <a:lvl6pPr marL="1714289" indent="0">
              <a:buNone/>
              <a:defRPr sz="1100">
                <a:solidFill>
                  <a:schemeClr val="tx1">
                    <a:tint val="75000"/>
                  </a:schemeClr>
                </a:solidFill>
              </a:defRPr>
            </a:lvl6pPr>
            <a:lvl7pPr marL="2057144" indent="0">
              <a:buNone/>
              <a:defRPr sz="1100">
                <a:solidFill>
                  <a:schemeClr val="tx1">
                    <a:tint val="75000"/>
                  </a:schemeClr>
                </a:solidFill>
              </a:defRPr>
            </a:lvl7pPr>
            <a:lvl8pPr marL="2400000" indent="0">
              <a:buNone/>
              <a:defRPr sz="1100">
                <a:solidFill>
                  <a:schemeClr val="tx1">
                    <a:tint val="75000"/>
                  </a:schemeClr>
                </a:solidFill>
              </a:defRPr>
            </a:lvl8pPr>
            <a:lvl9pPr marL="2742857" indent="0">
              <a:buNone/>
              <a:defRPr sz="11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7867419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Deux contenus">
    <p:spTree>
      <p:nvGrpSpPr>
        <p:cNvPr id="1" name=""/>
        <p:cNvGrpSpPr/>
        <p:nvPr/>
      </p:nvGrpSpPr>
      <p:grpSpPr>
        <a:xfrm>
          <a:off x="0" y="0"/>
          <a:ext cx="0" cy="0"/>
          <a:chOff x="0" y="0"/>
          <a:chExt cx="0" cy="0"/>
        </a:xfrm>
      </p:grpSpPr>
      <p:pic>
        <p:nvPicPr>
          <p:cNvPr id="9" name="Image 8"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448"/>
            <a:ext cx="1578709" cy="1160161"/>
          </a:xfrm>
          <a:prstGeom prst="rect">
            <a:avLst/>
          </a:prstGeom>
        </p:spPr>
      </p:pic>
      <p:sp>
        <p:nvSpPr>
          <p:cNvPr id="7" name="Espace réservé du numéro de diapositive 6"/>
          <p:cNvSpPr>
            <a:spLocks noGrp="1"/>
          </p:cNvSpPr>
          <p:nvPr>
            <p:ph type="sldNum" sz="quarter" idx="12"/>
          </p:nvPr>
        </p:nvSpPr>
        <p:spPr>
          <a:xfrm>
            <a:off x="10733463" y="6356356"/>
            <a:ext cx="511536" cy="365125"/>
          </a:xfrm>
        </p:spPr>
        <p:txBody>
          <a:bodyPr/>
          <a:lstStyle>
            <a:lvl1pPr algn="ctr">
              <a:defRPr sz="1067">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28637737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143E307B-5577-429E-92D3-A53EE0EFAA10}" type="datetime1">
              <a:rPr lang="fr-FR" smtClean="0">
                <a:solidFill>
                  <a:prstClr val="black">
                    <a:tint val="75000"/>
                  </a:prstClr>
                </a:solidFill>
              </a:r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25"/>
            <a:ext cx="660400" cy="365125"/>
          </a:xfrm>
          <a:prstGeom prst="rect">
            <a:avLst/>
          </a:prstGeom>
        </p:spPr>
        <p:txBody>
          <a:bodyPr/>
          <a:lstStyle/>
          <a:p>
            <a:fld id="{E0E48C36-60D3-5A43-AA48-41867AFDBEE6}" type="slidenum">
              <a:rPr lang="fr-FR" smtClean="0"/>
              <a:pPr/>
              <a:t>‹N°›</a:t>
            </a:fld>
            <a:endParaRPr lang="fr-FR"/>
          </a:p>
        </p:txBody>
      </p:sp>
      <p:sp>
        <p:nvSpPr>
          <p:cNvPr id="7" name="Espace réservé du contenu 6"/>
          <p:cNvSpPr>
            <a:spLocks noGrp="1"/>
          </p:cNvSpPr>
          <p:nvPr>
            <p:ph sz="quarter" idx="13"/>
          </p:nvPr>
        </p:nvSpPr>
        <p:spPr>
          <a:xfrm>
            <a:off x="1147234" y="2027278"/>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576006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7D3A74D8-F8D3-46AD-B641-49F1902B8C9B}" type="datetime1">
              <a:rPr lang="fr-FR">
                <a:solidFill>
                  <a:prstClr val="black">
                    <a:tint val="75000"/>
                  </a:prstClr>
                </a:solidFill>
              </a:rPr>
              <a:pPr>
                <a:def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a:xfrm>
            <a:off x="4165600" y="6308725"/>
            <a:ext cx="3860800" cy="412750"/>
          </a:xfrm>
          <a:prstGeom prst="rect">
            <a:avLst/>
          </a:prstGeom>
        </p:spPr>
        <p:txBody>
          <a:bodyPr/>
          <a:lstStyle>
            <a:lvl1pPr fontAlgn="auto">
              <a:spcBef>
                <a:spcPts val="0"/>
              </a:spcBef>
              <a:spcAft>
                <a:spcPts val="0"/>
              </a:spcAft>
              <a:defRPr>
                <a:latin typeface="+mn-lt"/>
                <a:cs typeface="+mn-cs"/>
              </a:defRPr>
            </a:lvl1pPr>
          </a:lstStyle>
          <a:p>
            <a:pPr>
              <a:defRPr/>
            </a:pPr>
            <a:r>
              <a:rPr lang="fr-FR">
                <a:solidFill>
                  <a:prstClr val="black"/>
                </a:solidFill>
              </a:rPr>
              <a:t>CTA</a:t>
            </a:r>
          </a:p>
        </p:txBody>
      </p:sp>
      <p:sp>
        <p:nvSpPr>
          <p:cNvPr id="6" name="Espace réservé du numéro de diapositive 5"/>
          <p:cNvSpPr>
            <a:spLocks noGrp="1"/>
          </p:cNvSpPr>
          <p:nvPr>
            <p:ph type="sldNum" sz="quarter" idx="12"/>
          </p:nvPr>
        </p:nvSpPr>
        <p:spPr/>
        <p:txBody>
          <a:bodyPr/>
          <a:lstStyle>
            <a:lvl1pPr>
              <a:defRPr/>
            </a:lvl1pPr>
          </a:lstStyle>
          <a:p>
            <a:pPr>
              <a:defRPr/>
            </a:pPr>
            <a:fld id="{FB2FD3A6-48BF-40A0-A17D-F30235B17C9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432198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4D3CE5B4-EEF1-4334-867D-FD88E491FCE5}" type="datetime1">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34133" y="6293225"/>
            <a:ext cx="745067" cy="365125"/>
          </a:xfrm>
          <a:prstGeom prst="rect">
            <a:avLst/>
          </a:prstGeom>
        </p:spPr>
        <p:txBody>
          <a:bodyPr/>
          <a:lstStyle/>
          <a:p>
            <a:fld id="{E0E48C36-60D3-5A43-AA48-41867AFDBEE6}" type="slidenum">
              <a:rPr lang="fr-FR" smtClean="0"/>
              <a:t>‹N°›</a:t>
            </a:fld>
            <a:endParaRPr lang="fr-FR"/>
          </a:p>
        </p:txBody>
      </p:sp>
    </p:spTree>
    <p:extLst>
      <p:ext uri="{BB962C8B-B14F-4D97-AF65-F5344CB8AC3E}">
        <p14:creationId xmlns:p14="http://schemas.microsoft.com/office/powerpoint/2010/main" val="33929802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2"/>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1350" dirty="0">
              <a:solidFill>
                <a:prstClr val="white"/>
              </a:solidFill>
              <a:latin typeface="Arial Narrow" panose="020B0606020202030204" pitchFamily="34" charset="0"/>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5"/>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8"/>
            <a:ext cx="4642805" cy="1362075"/>
          </a:xfrm>
        </p:spPr>
        <p:txBody>
          <a:bodyPr anchor="t">
            <a:normAutofit/>
          </a:bodyPr>
          <a:lstStyle>
            <a:lvl1pPr algn="l">
              <a:defRPr sz="1875" b="1" cap="all"/>
            </a:lvl1pPr>
          </a:lstStyle>
          <a:p>
            <a:r>
              <a:rPr lang="fr-FR" dirty="0"/>
              <a:t>Cliquez et modifiez le titre</a:t>
            </a:r>
          </a:p>
        </p:txBody>
      </p:sp>
      <p:sp>
        <p:nvSpPr>
          <p:cNvPr id="3" name="Espace réservé du texte 2"/>
          <p:cNvSpPr>
            <a:spLocks noGrp="1"/>
          </p:cNvSpPr>
          <p:nvPr>
            <p:ph type="body" idx="1" hasCustomPrompt="1"/>
          </p:nvPr>
        </p:nvSpPr>
        <p:spPr>
          <a:xfrm>
            <a:off x="6195488" y="686478"/>
            <a:ext cx="5737121" cy="1500187"/>
          </a:xfrm>
        </p:spPr>
        <p:txBody>
          <a:bodyPr anchor="t" anchorCtr="0"/>
          <a:lstStyle>
            <a:lvl1pPr marL="0" indent="0">
              <a:buNone/>
              <a:defRPr sz="3750">
                <a:solidFill>
                  <a:srgbClr val="312782"/>
                </a:solidFill>
                <a:latin typeface="Arial Black"/>
                <a:cs typeface="Arial Black"/>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3156240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8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defTabSz="456875"/>
            <a:fld id="{D040F153-7B64-2E4F-AC49-9C4A095294CF}" type="datetime1">
              <a:rPr lang="fr-FR" smtClean="0">
                <a:solidFill>
                  <a:prstClr val="black">
                    <a:tint val="75000"/>
                  </a:prstClr>
                </a:solidFill>
              </a:rPr>
              <a:pPr defTabSz="456875"/>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pPr defTabSz="456875"/>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defTabSz="456875"/>
            <a:fld id="{E0E48C36-60D3-5A43-AA48-41867AFDBEE6}" type="slidenum">
              <a:rPr lang="fr-FR" smtClean="0">
                <a:solidFill>
                  <a:prstClr val="black">
                    <a:tint val="75000"/>
                  </a:prstClr>
                </a:solidFill>
              </a:rPr>
              <a:pPr defTabSz="456875"/>
              <a:t>‹N°›</a:t>
            </a:fld>
            <a:endParaRPr lang="fr-FR">
              <a:solidFill>
                <a:prstClr val="black">
                  <a:tint val="75000"/>
                </a:prstClr>
              </a:solidFill>
            </a:endParaRPr>
          </a:p>
        </p:txBody>
      </p:sp>
    </p:spTree>
    <p:extLst>
      <p:ext uri="{BB962C8B-B14F-4D97-AF65-F5344CB8AC3E}">
        <p14:creationId xmlns:p14="http://schemas.microsoft.com/office/powerpoint/2010/main" val="1979480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59533" y="6293225"/>
            <a:ext cx="660400" cy="365125"/>
          </a:xfrm>
          <a:prstGeom prst="rect">
            <a:avLst/>
          </a:prstGeom>
        </p:spPr>
        <p:txBody>
          <a:bodyPr/>
          <a:lstStyle/>
          <a:p>
            <a:fld id="{E0E48C36-60D3-5A43-AA48-41867AFDBEE6}" type="slidenum">
              <a:rPr lang="fr-FR" smtClean="0"/>
              <a:t>‹N°›</a:t>
            </a:fld>
            <a:endParaRPr lang="fr-FR"/>
          </a:p>
        </p:txBody>
      </p:sp>
      <p:sp>
        <p:nvSpPr>
          <p:cNvPr id="7" name="Espace réservé du contenu 6"/>
          <p:cNvSpPr>
            <a:spLocks noGrp="1"/>
          </p:cNvSpPr>
          <p:nvPr>
            <p:ph sz="quarter" idx="13"/>
          </p:nvPr>
        </p:nvSpPr>
        <p:spPr>
          <a:xfrm>
            <a:off x="1147234" y="2027278"/>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4079323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2" name="Titre 21"/>
          <p:cNvSpPr>
            <a:spLocks noGrp="1"/>
          </p:cNvSpPr>
          <p:nvPr>
            <p:ph type="title"/>
          </p:nvPr>
        </p:nvSpPr>
        <p:spPr>
          <a:xfrm>
            <a:off x="1" y="-2206"/>
            <a:ext cx="12173105" cy="618894"/>
          </a:xfrm>
        </p:spPr>
        <p:txBody>
          <a:bodyPr/>
          <a:lstStyle>
            <a:lvl1pPr algn="r">
              <a:defRPr lang="fr-FR" sz="2400" kern="1200" cap="small" baseline="0" dirty="0" smtClean="0">
                <a:solidFill>
                  <a:schemeClr val="bg1"/>
                </a:solidFill>
                <a:latin typeface="Arial Narrow" panose="020B0606020202030204" pitchFamily="34" charset="0"/>
                <a:ea typeface="+mj-ea"/>
                <a:cs typeface="+mj-cs"/>
              </a:defRPr>
            </a:lvl1pPr>
          </a:lstStyle>
          <a:p>
            <a:r>
              <a:rPr lang="fr-FR" dirty="0"/>
              <a:t>Cliquez pour modifier le style du titre</a:t>
            </a:r>
            <a:endParaRPr lang="en-US" dirty="0"/>
          </a:p>
        </p:txBody>
      </p:sp>
      <p:sp>
        <p:nvSpPr>
          <p:cNvPr id="27" name="Espace réservé du contenu 26"/>
          <p:cNvSpPr>
            <a:spLocks noGrp="1"/>
          </p:cNvSpPr>
          <p:nvPr>
            <p:ph idx="1"/>
          </p:nvPr>
        </p:nvSpPr>
        <p:spPr/>
        <p:txBody>
          <a:bodyPr/>
          <a:lstStyle>
            <a:lvl1pPr marL="342900" indent="-342900">
              <a:buClr>
                <a:schemeClr val="accent5"/>
              </a:buClr>
              <a:defRPr lang="fr-FR" sz="2200" b="1" kern="1200" dirty="0" smtClean="0">
                <a:solidFill>
                  <a:schemeClr val="tx1"/>
                </a:solidFill>
                <a:latin typeface="Arial Narrow" panose="020B0606020202030204" pitchFamily="34" charset="0"/>
                <a:ea typeface="+mn-ea"/>
                <a:cs typeface="Arial" charset="0"/>
              </a:defRPr>
            </a:lvl1pPr>
            <a:lvl2pPr>
              <a:buClr>
                <a:srgbClr val="FF0000"/>
              </a:buClr>
              <a:defRPr lang="fr-FR" sz="1800" kern="1200" dirty="0" smtClean="0">
                <a:solidFill>
                  <a:schemeClr val="tx1"/>
                </a:solidFill>
                <a:latin typeface="Arial Narrow" panose="020B0606020202030204" pitchFamily="34" charset="0"/>
                <a:ea typeface="+mn-ea"/>
                <a:cs typeface="+mn-cs"/>
              </a:defRPr>
            </a:lvl2pPr>
            <a:lvl3pPr>
              <a:buClr>
                <a:schemeClr val="tx2"/>
              </a:buClr>
              <a:buFont typeface="Wingdings" pitchFamily="2" charset="2"/>
              <a:buChar char="ü"/>
              <a:defRPr>
                <a:solidFill>
                  <a:schemeClr val="tx1"/>
                </a:solidFill>
                <a:latin typeface="Calibri" pitchFamily="34" charset="0"/>
              </a:defRPr>
            </a:lvl3pPr>
            <a:lvl4pPr>
              <a:buClr>
                <a:srgbClr val="00B0F0"/>
              </a:buClr>
              <a:buSzPct val="80000"/>
              <a:defRPr lang="fr-FR" sz="1600" kern="1200" dirty="0" smtClean="0">
                <a:solidFill>
                  <a:schemeClr val="tx1"/>
                </a:solidFill>
                <a:latin typeface="Arial Narrow" panose="020B0606020202030204" pitchFamily="34" charset="0"/>
                <a:ea typeface="+mn-ea"/>
                <a:cs typeface="+mn-cs"/>
              </a:defRPr>
            </a:lvl4pPr>
            <a:lvl5pPr>
              <a:buClr>
                <a:srgbClr val="00B0F0"/>
              </a:buClr>
              <a:defRPr>
                <a:solidFill>
                  <a:schemeClr val="tx1"/>
                </a:solidFill>
                <a:latin typeface="Calibri" pitchFamily="34" charset="0"/>
              </a:defRPr>
            </a:lvl5pPr>
          </a:lstStyle>
          <a:p>
            <a:pPr lvl="0"/>
            <a:r>
              <a:rPr lang="fr-FR" dirty="0"/>
              <a:t>Cliquez pour modifier les styles du texte du masque</a:t>
            </a:r>
          </a:p>
          <a:p>
            <a:pPr lvl="1"/>
            <a:r>
              <a:rPr lang="fr-FR" dirty="0"/>
              <a:t>Deuxième niveau</a:t>
            </a:r>
          </a:p>
          <a:p>
            <a:pPr lvl="3"/>
            <a:r>
              <a:rPr lang="fr-FR" dirty="0"/>
              <a:t>Troisième niveau</a:t>
            </a:r>
          </a:p>
          <a:p>
            <a:pPr lvl="3"/>
            <a:r>
              <a:rPr lang="fr-FR" dirty="0"/>
              <a:t>Quatrième niveau</a:t>
            </a:r>
          </a:p>
        </p:txBody>
      </p:sp>
      <p:sp>
        <p:nvSpPr>
          <p:cNvPr id="6" name="Espace réservé du texte 5"/>
          <p:cNvSpPr>
            <a:spLocks noGrp="1"/>
          </p:cNvSpPr>
          <p:nvPr>
            <p:ph type="body" sz="quarter" idx="10"/>
          </p:nvPr>
        </p:nvSpPr>
        <p:spPr>
          <a:xfrm>
            <a:off x="368741" y="893763"/>
            <a:ext cx="9441563" cy="488470"/>
          </a:xfrm>
        </p:spPr>
        <p:txBody>
          <a:bodyPr/>
          <a:lstStyle>
            <a:lvl1pPr>
              <a:buNone/>
              <a:defRPr sz="2400"/>
            </a:lvl1pPr>
          </a:lstStyle>
          <a:p>
            <a:pPr lvl="0"/>
            <a:r>
              <a:rPr lang="fr-FR"/>
              <a:t>Cliquez pour modifier les styles du texte du masque</a:t>
            </a:r>
          </a:p>
        </p:txBody>
      </p:sp>
    </p:spTree>
    <p:extLst>
      <p:ext uri="{BB962C8B-B14F-4D97-AF65-F5344CB8AC3E}">
        <p14:creationId xmlns:p14="http://schemas.microsoft.com/office/powerpoint/2010/main" val="3456943551"/>
      </p:ext>
    </p:extLst>
  </p:cSld>
  <p:clrMapOvr>
    <a:masterClrMapping/>
  </p:clrMapOvr>
  <p:transition spd="slow">
    <p:zo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Espace réservé du texte 6"/>
          <p:cNvSpPr>
            <a:spLocks noGrp="1"/>
          </p:cNvSpPr>
          <p:nvPr>
            <p:ph type="body" sz="quarter" idx="12" hasCustomPrompt="1"/>
          </p:nvPr>
        </p:nvSpPr>
        <p:spPr>
          <a:xfrm>
            <a:off x="455830" y="125671"/>
            <a:ext cx="414025" cy="273184"/>
          </a:xfrm>
        </p:spPr>
        <p:txBody>
          <a:bodyPr anchor="ctr"/>
          <a:lstStyle>
            <a:lvl1pPr marL="0" indent="0" algn="ctr">
              <a:spcBef>
                <a:spcPts val="0"/>
              </a:spcBef>
              <a:buNone/>
              <a:defRPr>
                <a:solidFill>
                  <a:schemeClr val="bg1"/>
                </a:solidFill>
                <a:latin typeface="Arial Narrow" panose="020B0606020202030204" pitchFamily="34" charset="0"/>
              </a:defRPr>
            </a:lvl1pPr>
          </a:lstStyle>
          <a:p>
            <a:pPr lvl="0"/>
            <a:r>
              <a:rPr lang="fr-FR" dirty="0"/>
              <a:t>#</a:t>
            </a:r>
          </a:p>
        </p:txBody>
      </p:sp>
      <p:sp>
        <p:nvSpPr>
          <p:cNvPr id="5" name="Espace réservé du texte 8"/>
          <p:cNvSpPr>
            <a:spLocks noGrp="1"/>
          </p:cNvSpPr>
          <p:nvPr>
            <p:ph type="body" sz="quarter" idx="13"/>
          </p:nvPr>
        </p:nvSpPr>
        <p:spPr>
          <a:xfrm>
            <a:off x="1111972" y="125671"/>
            <a:ext cx="9825097" cy="273184"/>
          </a:xfrm>
        </p:spPr>
        <p:txBody>
          <a:bodyPr anchor="ctr"/>
          <a:lstStyle>
            <a:lvl1pPr marL="0" indent="0">
              <a:spcBef>
                <a:spcPts val="0"/>
              </a:spcBef>
              <a:buNone/>
              <a:defRPr sz="800">
                <a:solidFill>
                  <a:schemeClr val="bg1">
                    <a:lumMod val="50000"/>
                  </a:schemeClr>
                </a:solidFill>
              </a:defRPr>
            </a:lvl1pPr>
          </a:lstStyle>
          <a:p>
            <a:pPr lvl="0"/>
            <a:r>
              <a:rPr lang="fr-FR" dirty="0"/>
              <a:t>Modifiez les styles du texte du masque</a:t>
            </a:r>
          </a:p>
        </p:txBody>
      </p:sp>
      <p:sp>
        <p:nvSpPr>
          <p:cNvPr id="7" name="Espace réservé du pied de page 4"/>
          <p:cNvSpPr>
            <a:spLocks noGrp="1"/>
          </p:cNvSpPr>
          <p:nvPr>
            <p:ph type="ftr" sz="quarter" idx="3"/>
          </p:nvPr>
        </p:nvSpPr>
        <p:spPr>
          <a:xfrm>
            <a:off x="2468186" y="6515114"/>
            <a:ext cx="7819055" cy="365125"/>
          </a:xfrm>
          <a:prstGeom prst="rect">
            <a:avLst/>
          </a:prstGeom>
        </p:spPr>
        <p:txBody>
          <a:bodyPr vert="horz" lIns="91382" tIns="45691" rIns="91382" bIns="45691" rtlCol="0" anchor="ctr"/>
          <a:lstStyle>
            <a:lvl1pPr algn="ctr">
              <a:defRPr sz="1000" i="1">
                <a:solidFill>
                  <a:schemeClr val="tx1">
                    <a:tint val="75000"/>
                  </a:schemeClr>
                </a:solidFill>
                <a:latin typeface="Arial Narrow" panose="020B0606020202030204" pitchFamily="34" charset="0"/>
              </a:defRPr>
            </a:lvl1pPr>
          </a:lstStyle>
          <a:p>
            <a:pPr defTabSz="456863"/>
            <a:r>
              <a:rPr lang="fr-FR">
                <a:solidFill>
                  <a:prstClr val="black">
                    <a:tint val="75000"/>
                  </a:prstClr>
                </a:solidFill>
              </a:rPr>
              <a:t>© BIPE 2016 – CRA2 – Bilan énergétique des transports routiers</a:t>
            </a:r>
          </a:p>
        </p:txBody>
      </p:sp>
      <p:sp>
        <p:nvSpPr>
          <p:cNvPr id="8" name="Espace réservé du numéro de diapositive 5"/>
          <p:cNvSpPr>
            <a:spLocks noGrp="1"/>
          </p:cNvSpPr>
          <p:nvPr>
            <p:ph type="sldNum" sz="quarter" idx="4"/>
          </p:nvPr>
        </p:nvSpPr>
        <p:spPr>
          <a:xfrm>
            <a:off x="11344620" y="6515115"/>
            <a:ext cx="847417" cy="338668"/>
          </a:xfrm>
          <a:prstGeom prst="rect">
            <a:avLst/>
          </a:prstGeom>
        </p:spPr>
        <p:txBody>
          <a:bodyPr vert="horz" lIns="0" tIns="0" rIns="0" bIns="0" rtlCol="0" anchor="b"/>
          <a:lstStyle>
            <a:lvl1pPr algn="r">
              <a:defRPr sz="900">
                <a:solidFill>
                  <a:schemeClr val="tx1">
                    <a:lumMod val="75000"/>
                    <a:lumOff val="25000"/>
                  </a:schemeClr>
                </a:solidFill>
                <a:latin typeface="Arial Narrow" panose="020B0606020202030204" pitchFamily="34" charset="0"/>
              </a:defRPr>
            </a:lvl1pPr>
          </a:lstStyle>
          <a:p>
            <a:pPr defTabSz="456863"/>
            <a:fld id="{E0E48C36-60D3-5A43-AA48-41867AFDBEE6}" type="slidenum">
              <a:rPr lang="fr-FR" smtClean="0">
                <a:solidFill>
                  <a:prstClr val="black">
                    <a:lumMod val="75000"/>
                    <a:lumOff val="25000"/>
                  </a:prstClr>
                </a:solidFill>
              </a:rPr>
              <a:pPr defTabSz="456863"/>
              <a:t>‹N°›</a:t>
            </a:fld>
            <a:endParaRPr lang="fr-FR">
              <a:solidFill>
                <a:prstClr val="black">
                  <a:lumMod val="75000"/>
                  <a:lumOff val="25000"/>
                </a:prstClr>
              </a:solidFill>
            </a:endParaRPr>
          </a:p>
        </p:txBody>
      </p:sp>
    </p:spTree>
    <p:extLst>
      <p:ext uri="{BB962C8B-B14F-4D97-AF65-F5344CB8AC3E}">
        <p14:creationId xmlns:p14="http://schemas.microsoft.com/office/powerpoint/2010/main" val="30509091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191345-1D1C-4D02-96F4-3524A455F082}"/>
              </a:ext>
            </a:extLst>
          </p:cNvPr>
          <p:cNvGraphicFramePr>
            <a:graphicFrameLocks noChangeAspect="1"/>
          </p:cNvGraphicFramePr>
          <p:nvPr>
            <p:custDataLst>
              <p:tags r:id="rId2"/>
            </p:custDataLst>
          </p:nvPr>
        </p:nvGraphicFramePr>
        <p:xfrm>
          <a:off x="2162" y="1621"/>
          <a:ext cx="2159" cy="1619"/>
        </p:xfrm>
        <a:graphic>
          <a:graphicData uri="http://schemas.openxmlformats.org/presentationml/2006/ole">
            <mc:AlternateContent xmlns:mc="http://schemas.openxmlformats.org/markup-compatibility/2006">
              <mc:Choice xmlns:v="urn:schemas-microsoft-com:vml" Requires="v">
                <p:oleObj spid="_x0000_s3132"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FC191345-1D1C-4D02-96F4-3524A455F082}"/>
                          </a:ext>
                        </a:extLst>
                      </p:cNvPr>
                      <p:cNvPicPr/>
                      <p:nvPr/>
                    </p:nvPicPr>
                    <p:blipFill>
                      <a:blip r:embed="rId5"/>
                      <a:stretch>
                        <a:fillRect/>
                      </a:stretch>
                    </p:blipFill>
                    <p:spPr>
                      <a:xfrm>
                        <a:off x="2162" y="1621"/>
                        <a:ext cx="2159" cy="1619"/>
                      </a:xfrm>
                      <a:prstGeom prst="rect">
                        <a:avLst/>
                      </a:prstGeom>
                    </p:spPr>
                  </p:pic>
                </p:oleObj>
              </mc:Fallback>
            </mc:AlternateContent>
          </a:graphicData>
        </a:graphic>
      </p:graphicFrame>
      <p:sp>
        <p:nvSpPr>
          <p:cNvPr id="2" name="2. Slide Title"/>
          <p:cNvSpPr>
            <a:spLocks noGrp="1"/>
          </p:cNvSpPr>
          <p:nvPr>
            <p:ph type="title"/>
          </p:nvPr>
        </p:nvSpPr>
        <p:spPr bwMode="auto">
          <a:xfrm>
            <a:off x="161986" y="234865"/>
            <a:ext cx="11725484" cy="369332"/>
          </a:xfrm>
        </p:spPr>
        <p:txBody>
          <a:bodyPr/>
          <a:lstStyle>
            <a:lvl1pPr>
              <a:defRPr sz="2400">
                <a:latin typeface="Arial Black" panose="020B0A04020102020204" pitchFamily="34" charset="0"/>
              </a:defRPr>
            </a:lvl1pPr>
          </a:lstStyle>
          <a:p>
            <a:r>
              <a:rPr lang="fr-FR" dirty="0"/>
              <a:t>Click to </a:t>
            </a:r>
            <a:r>
              <a:rPr lang="fr-FR" dirty="0" err="1"/>
              <a:t>edit</a:t>
            </a:r>
            <a:r>
              <a:rPr lang="fr-FR" dirty="0"/>
              <a:t> Master </a:t>
            </a:r>
            <a:r>
              <a:rPr lang="fr-FR" dirty="0" err="1"/>
              <a:t>title</a:t>
            </a:r>
            <a:r>
              <a:rPr lang="fr-FR" dirty="0"/>
              <a:t> style</a:t>
            </a:r>
          </a:p>
        </p:txBody>
      </p:sp>
      <p:sp>
        <p:nvSpPr>
          <p:cNvPr id="8" name="Slide Number"/>
          <p:cNvSpPr txBox="1">
            <a:spLocks/>
          </p:cNvSpPr>
          <p:nvPr/>
        </p:nvSpPr>
        <p:spPr bwMode="auto">
          <a:xfrm>
            <a:off x="11423445" y="6640501"/>
            <a:ext cx="161904"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fr-FR" sz="816" baseline="0" smtClean="0">
                <a:solidFill>
                  <a:srgbClr val="808080"/>
                </a:solidFill>
                <a:latin typeface="Arial Narrow" panose="020B0606020202030204" pitchFamily="34" charset="0"/>
              </a:rPr>
              <a:pPr/>
              <a:t>‹N°›</a:t>
            </a:fld>
            <a:endParaRPr lang="fr-FR" sz="816" baseline="0" dirty="0">
              <a:solidFill>
                <a:srgbClr val="808080"/>
              </a:solidFill>
              <a:latin typeface="Arial Narrow" panose="020B0606020202030204" pitchFamily="34" charset="0"/>
            </a:endParaRPr>
          </a:p>
        </p:txBody>
      </p:sp>
      <p:sp>
        <p:nvSpPr>
          <p:cNvPr id="5" name="doc id" hidden="1"/>
          <p:cNvSpPr>
            <a:spLocks noChangeArrowheads="1"/>
          </p:cNvSpPr>
          <p:nvPr/>
        </p:nvSpPr>
        <p:spPr bwMode="auto">
          <a:xfrm>
            <a:off x="10995479"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73" eaLnBrk="1"/>
            <a:endParaRPr lang="fr-FR" sz="816" baseline="0" dirty="0">
              <a:solidFill>
                <a:srgbClr val="808080"/>
              </a:solidFill>
              <a:latin typeface="Arial Narrow" panose="020B0606020202030204" pitchFamily="34" charset="0"/>
              <a:ea typeface="+mn-ea"/>
            </a:endParaRPr>
          </a:p>
        </p:txBody>
      </p:sp>
    </p:spTree>
    <p:extLst>
      <p:ext uri="{BB962C8B-B14F-4D97-AF65-F5344CB8AC3E}">
        <p14:creationId xmlns:p14="http://schemas.microsoft.com/office/powerpoint/2010/main" val="2483250191"/>
      </p:ext>
    </p:extLst>
  </p:cSld>
  <p:clrMapOvr>
    <a:masterClrMapping/>
  </p:clrMapOvr>
  <p:extLst>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16"/>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1350" dirty="0">
              <a:solidFill>
                <a:prstClr val="white"/>
              </a:solidFill>
              <a:latin typeface="Arial" panose="020B0604020202020204" pitchFamily="34" charset="0"/>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39"/>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72"/>
            <a:ext cx="4642805" cy="1362075"/>
          </a:xfrm>
        </p:spPr>
        <p:txBody>
          <a:bodyPr anchor="t">
            <a:normAutofit/>
          </a:bodyPr>
          <a:lstStyle>
            <a:lvl1pPr algn="l">
              <a:defRPr sz="1875" b="1" cap="all"/>
            </a:lvl1pPr>
          </a:lstStyle>
          <a:p>
            <a:r>
              <a:rPr lang="fr-FR" dirty="0"/>
              <a:t>Cliquez et modifiez le titre</a:t>
            </a:r>
          </a:p>
        </p:txBody>
      </p:sp>
      <p:sp>
        <p:nvSpPr>
          <p:cNvPr id="3" name="Espace réservé du texte 2"/>
          <p:cNvSpPr>
            <a:spLocks noGrp="1"/>
          </p:cNvSpPr>
          <p:nvPr>
            <p:ph type="body" idx="1" hasCustomPrompt="1"/>
          </p:nvPr>
        </p:nvSpPr>
        <p:spPr>
          <a:xfrm>
            <a:off x="6195497" y="686492"/>
            <a:ext cx="5737121" cy="1500187"/>
          </a:xfrm>
        </p:spPr>
        <p:txBody>
          <a:bodyPr anchor="t" anchorCtr="0"/>
          <a:lstStyle>
            <a:lvl1pPr marL="0" indent="0">
              <a:buNone/>
              <a:defRPr sz="3750">
                <a:solidFill>
                  <a:srgbClr val="312782"/>
                </a:solidFill>
                <a:latin typeface="Arial Black"/>
                <a:cs typeface="Arial Black"/>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112804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re, contenu">
    <p:spTree>
      <p:nvGrpSpPr>
        <p:cNvPr id="1" name=""/>
        <p:cNvGrpSpPr/>
        <p:nvPr/>
      </p:nvGrpSpPr>
      <p:grpSpPr>
        <a:xfrm>
          <a:off x="0" y="0"/>
          <a:ext cx="0" cy="0"/>
          <a:chOff x="0" y="0"/>
          <a:chExt cx="0" cy="0"/>
        </a:xfrm>
      </p:grpSpPr>
      <p:cxnSp>
        <p:nvCxnSpPr>
          <p:cNvPr id="20" name="Connecteur droit 19"/>
          <p:cNvCxnSpPr/>
          <p:nvPr userDrawn="1"/>
        </p:nvCxnSpPr>
        <p:spPr>
          <a:xfrm>
            <a:off x="963631" y="185896"/>
            <a:ext cx="0" cy="190800"/>
          </a:xfrm>
          <a:prstGeom prst="line">
            <a:avLst/>
          </a:prstGeom>
          <a:ln w="25400">
            <a:solidFill>
              <a:srgbClr val="EE7607"/>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854" y="6444082"/>
            <a:ext cx="1131157" cy="205081"/>
          </a:xfrm>
          <a:prstGeom prst="rect">
            <a:avLst/>
          </a:prstGeom>
        </p:spPr>
      </p:pic>
      <p:sp>
        <p:nvSpPr>
          <p:cNvPr id="12" name="Title 1"/>
          <p:cNvSpPr>
            <a:spLocks noGrp="1"/>
          </p:cNvSpPr>
          <p:nvPr>
            <p:ph type="title" hasCustomPrompt="1"/>
          </p:nvPr>
        </p:nvSpPr>
        <p:spPr>
          <a:xfrm>
            <a:off x="950740" y="806604"/>
            <a:ext cx="10277628" cy="396775"/>
          </a:xfrm>
        </p:spPr>
        <p:txBody>
          <a:bodyPr lIns="0" tIns="0" rIns="0" bIns="0">
            <a:noAutofit/>
          </a:bodyPr>
          <a:lstStyle>
            <a:lvl1pPr>
              <a:defRPr sz="2000" b="0" i="0">
                <a:solidFill>
                  <a:srgbClr val="70706F"/>
                </a:solidFill>
                <a:latin typeface="Source Sans Pro" panose="020B0503030403020204" pitchFamily="34" charset="0"/>
                <a:cs typeface="Sakkal Majalla" panose="02000000000000000000" pitchFamily="2" charset="-78"/>
              </a:defRPr>
            </a:lvl1pPr>
          </a:lstStyle>
          <a:p>
            <a:r>
              <a:rPr lang="fr-FR" dirty="0"/>
              <a:t>CLIQUEZ ET MODIFIEZ LE TITRE</a:t>
            </a:r>
            <a:endParaRPr lang="en-US" dirty="0"/>
          </a:p>
        </p:txBody>
      </p:sp>
      <p:sp>
        <p:nvSpPr>
          <p:cNvPr id="16" name="Espace réservé du pied de page 5"/>
          <p:cNvSpPr>
            <a:spLocks noGrp="1"/>
          </p:cNvSpPr>
          <p:nvPr>
            <p:ph type="ftr" sz="quarter" idx="11"/>
          </p:nvPr>
        </p:nvSpPr>
        <p:spPr>
          <a:xfrm>
            <a:off x="2337785" y="6421868"/>
            <a:ext cx="8890581" cy="227295"/>
          </a:xfrm>
          <a:prstGeom prst="rect">
            <a:avLst/>
          </a:prstGeom>
        </p:spPr>
        <p:txBody>
          <a:bodyPr/>
          <a:lstStyle>
            <a:lvl1pPr>
              <a:defRPr b="0" i="0">
                <a:solidFill>
                  <a:srgbClr val="70706F"/>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r>
              <a:rPr lang="en-US" altLang="fr-FR" sz="1000"/>
              <a:t>© BIPE 2018 - 14th March 2018</a:t>
            </a:r>
            <a:endParaRPr lang="fr-FR" altLang="fr-FR" sz="1000" dirty="0"/>
          </a:p>
        </p:txBody>
      </p:sp>
      <p:sp>
        <p:nvSpPr>
          <p:cNvPr id="17" name="Espace réservé du contenu 15"/>
          <p:cNvSpPr>
            <a:spLocks noGrp="1"/>
          </p:cNvSpPr>
          <p:nvPr>
            <p:ph sz="quarter" idx="14" hasCustomPrompt="1"/>
          </p:nvPr>
        </p:nvSpPr>
        <p:spPr>
          <a:xfrm>
            <a:off x="1198462" y="188913"/>
            <a:ext cx="7784784" cy="179388"/>
          </a:xfrm>
          <a:prstGeom prst="rect">
            <a:avLst/>
          </a:prstGeom>
        </p:spPr>
        <p:txBody>
          <a:bodyPr lIns="0" tIns="0" rIns="190800" bIns="0" anchor="ctr">
            <a:noAutofit/>
          </a:bodyPr>
          <a:lstStyle>
            <a:lvl1pPr marL="0" indent="0">
              <a:buNone/>
              <a:defRPr sz="1000" b="0" i="0">
                <a:solidFill>
                  <a:srgbClr val="878787"/>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pPr lvl="0"/>
            <a:r>
              <a:rPr lang="fr-FR" dirty="0"/>
              <a:t>NOM DE MISSION</a:t>
            </a:r>
          </a:p>
        </p:txBody>
      </p:sp>
      <p:sp>
        <p:nvSpPr>
          <p:cNvPr id="18" name="Slide Number Placeholder 5"/>
          <p:cNvSpPr>
            <a:spLocks noGrp="1"/>
          </p:cNvSpPr>
          <p:nvPr>
            <p:ph type="sldNum" sz="quarter" idx="4"/>
          </p:nvPr>
        </p:nvSpPr>
        <p:spPr>
          <a:xfrm>
            <a:off x="-1" y="188913"/>
            <a:ext cx="839659" cy="179388"/>
          </a:xfrm>
          <a:prstGeom prst="rect">
            <a:avLst/>
          </a:prstGeom>
        </p:spPr>
        <p:txBody>
          <a:bodyPr anchor="ctr" anchorCtr="0"/>
          <a:lstStyle>
            <a:lvl1pPr marL="0" algn="r" defTabSz="914400" rtl="0" eaLnBrk="1" latinLnBrk="0" hangingPunct="1">
              <a:defRPr lang="uk-UA" sz="1000" b="0" i="0" kern="1200" smtClean="0">
                <a:solidFill>
                  <a:srgbClr val="878787"/>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fld id="{DFEC2D02-5028-F248-8B6B-05173442C51C}" type="slidenum">
              <a:rPr lang="fr-FR" smtClean="0"/>
              <a:pPr/>
              <a:t>‹N°›</a:t>
            </a:fld>
            <a:endParaRPr lang="fr-FR" dirty="0"/>
          </a:p>
        </p:txBody>
      </p:sp>
      <p:sp>
        <p:nvSpPr>
          <p:cNvPr id="9" name="Content Placeholder 2"/>
          <p:cNvSpPr>
            <a:spLocks noGrp="1"/>
          </p:cNvSpPr>
          <p:nvPr>
            <p:ph idx="15" hasCustomPrompt="1"/>
          </p:nvPr>
        </p:nvSpPr>
        <p:spPr>
          <a:xfrm>
            <a:off x="950741" y="1592645"/>
            <a:ext cx="10285829" cy="4507566"/>
          </a:xfrm>
          <a:prstGeom prst="rect">
            <a:avLst/>
          </a:prstGeom>
        </p:spPr>
        <p:txBody>
          <a:bodyPr lIns="0" tIns="0" rIns="0">
            <a:noAutofit/>
          </a:bodyPr>
          <a:lstStyle>
            <a:lvl1pPr marL="0" indent="0">
              <a:buNone/>
              <a:defRPr sz="16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1pPr>
            <a:lvl2pPr marL="457211" indent="0">
              <a:buNone/>
              <a:defRPr sz="14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2pPr>
            <a:lvl3pPr marL="914422" indent="0">
              <a:buNone/>
              <a:defRPr sz="12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371634" indent="0">
              <a:buNone/>
              <a:defRPr sz="105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4pPr>
            <a:lvl5pPr>
              <a:defRPr sz="14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302132393"/>
      </p:ext>
    </p:extLst>
  </p:cSld>
  <p:clrMapOvr>
    <a:masterClrMapping/>
  </p:clrMapOvr>
  <p:extLst>
    <p:ext uri="{DCECCB84-F9BA-43D5-87BE-67443E8EF086}">
      <p15:sldGuideLst xmlns:p15="http://schemas.microsoft.com/office/powerpoint/2012/main">
        <p15:guide id="1" orient="horz" pos="1003">
          <p15:clr>
            <a:srgbClr val="FBAE40"/>
          </p15:clr>
        </p15:guide>
        <p15:guide id="2" pos="489">
          <p15:clr>
            <a:srgbClr val="FBAE40"/>
          </p15:clr>
        </p15:guide>
        <p15:guide id="3" orient="horz" pos="3838">
          <p15:clr>
            <a:srgbClr val="FBAE40"/>
          </p15:clr>
        </p15:guide>
        <p15:guide id="4" pos="5751">
          <p15:clr>
            <a:srgbClr val="FBAE40"/>
          </p15:clr>
        </p15:guide>
        <p15:guide id="5" pos="3120">
          <p15:clr>
            <a:srgbClr val="A4A3A4"/>
          </p15:clr>
        </p15:guide>
        <p15:guide id="6" pos="4435">
          <p15:clr>
            <a:srgbClr val="A4A3A4"/>
          </p15:clr>
        </p15:guide>
        <p15:guide id="7" pos="1805">
          <p15:clr>
            <a:srgbClr val="A4A3A4"/>
          </p15:clr>
        </p15:guide>
        <p15:guide id="8" orient="horz" pos="2409">
          <p15:clr>
            <a:srgbClr val="A4A3A4"/>
          </p15:clr>
        </p15:guide>
        <p15:guide id="9" orient="horz" pos="4042">
          <p15:clr>
            <a:srgbClr val="A4A3A4"/>
          </p15:clr>
        </p15:guide>
        <p15:guide id="10" orient="horz" pos="640">
          <p15:clr>
            <a:srgbClr val="A4A3A4"/>
          </p15:clr>
        </p15:guide>
        <p15:guide id="11" orient="horz" pos="232">
          <p15:clr>
            <a:srgbClr val="A4A3A4"/>
          </p15:clr>
        </p15:guide>
        <p15:guide id="12" orient="horz" pos="119">
          <p15:clr>
            <a:srgbClr val="A4A3A4"/>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Deux contenus">
    <p:spTree>
      <p:nvGrpSpPr>
        <p:cNvPr id="1" name=""/>
        <p:cNvGrpSpPr/>
        <p:nvPr/>
      </p:nvGrpSpPr>
      <p:grpSpPr>
        <a:xfrm>
          <a:off x="0" y="0"/>
          <a:ext cx="0" cy="0"/>
          <a:chOff x="0" y="0"/>
          <a:chExt cx="0" cy="0"/>
        </a:xfrm>
      </p:grpSpPr>
      <p:pic>
        <p:nvPicPr>
          <p:cNvPr id="9" name="Image 8"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448"/>
            <a:ext cx="1578709" cy="1160161"/>
          </a:xfrm>
          <a:prstGeom prst="rect">
            <a:avLst/>
          </a:prstGeom>
        </p:spPr>
      </p:pic>
      <p:sp>
        <p:nvSpPr>
          <p:cNvPr id="7" name="Espace réservé du numéro de diapositive 6"/>
          <p:cNvSpPr>
            <a:spLocks noGrp="1"/>
          </p:cNvSpPr>
          <p:nvPr>
            <p:ph type="sldNum" sz="quarter" idx="12"/>
          </p:nvPr>
        </p:nvSpPr>
        <p:spPr>
          <a:xfrm>
            <a:off x="10733463" y="6356356"/>
            <a:ext cx="511536" cy="365125"/>
          </a:xfrm>
        </p:spPr>
        <p:txBody>
          <a:bodyPr/>
          <a:lstStyle>
            <a:lvl1pPr algn="ctr">
              <a:defRPr sz="1067">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16911955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re et contenu">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12052" y="152345"/>
            <a:ext cx="1956189" cy="325404"/>
          </a:xfrm>
          <a:prstGeom prst="rect">
            <a:avLst/>
          </a:prstGeom>
        </p:spPr>
        <p:txBody>
          <a:bodyPr lIns="0" tIns="0" rIns="0" bIns="0" anchor="t" anchorCtr="0">
            <a:noAutofit/>
          </a:bodyPr>
          <a:lstStyle>
            <a:lvl1pPr algn="l">
              <a:defRPr sz="2133">
                <a:solidFill>
                  <a:schemeClr val="bg1"/>
                </a:solidFill>
                <a:latin typeface="Segoe UI Semilight" panose="020B0402040204020203" pitchFamily="34" charset="0"/>
                <a:cs typeface="Segoe UI Semilight" panose="020B0402040204020203" pitchFamily="34" charset="0"/>
              </a:defRPr>
            </a:lvl1pPr>
          </a:lstStyle>
          <a:p>
            <a:r>
              <a:rPr lang="fr-FR" dirty="0"/>
              <a:t>Chapitre 1</a:t>
            </a:r>
          </a:p>
        </p:txBody>
      </p:sp>
      <p:sp>
        <p:nvSpPr>
          <p:cNvPr id="3" name="Espace réservé du contenu 2"/>
          <p:cNvSpPr>
            <a:spLocks noGrp="1"/>
          </p:cNvSpPr>
          <p:nvPr>
            <p:ph idx="1" hasCustomPrompt="1"/>
          </p:nvPr>
        </p:nvSpPr>
        <p:spPr>
          <a:xfrm>
            <a:off x="750023" y="1492820"/>
            <a:ext cx="10516839" cy="4525963"/>
          </a:xfrm>
          <a:prstGeom prst="rect">
            <a:avLst/>
          </a:prstGeom>
        </p:spPr>
        <p:txBody>
          <a:bodyPr/>
          <a:lstStyle>
            <a:lvl1pPr marL="457189" indent="-457189">
              <a:buSzPct val="120000"/>
              <a:buFontTx/>
              <a:buBlip>
                <a:blip r:embed="rId3"/>
              </a:buBlip>
              <a:defRPr sz="3467">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a:defRPr sz="2667">
                <a:solidFill>
                  <a:srgbClr val="000000"/>
                </a:solidFill>
                <a:latin typeface="Segoe UI Semilight" panose="020B0402040204020203" pitchFamily="34" charset="0"/>
                <a:cs typeface="Segoe UI Semilight" panose="020B0402040204020203" pitchFamily="34" charset="0"/>
              </a:defRPr>
            </a:lvl2pPr>
            <a:lvl3pPr>
              <a:defRPr sz="2400">
                <a:solidFill>
                  <a:srgbClr val="000000"/>
                </a:solidFill>
                <a:latin typeface="Segoe UI Semilight" panose="020B0402040204020203" pitchFamily="34" charset="0"/>
                <a:cs typeface="Segoe UI Semilight" panose="020B0402040204020203" pitchFamily="34" charset="0"/>
              </a:defRPr>
            </a:lvl3pPr>
            <a:lvl4pPr>
              <a:defRPr sz="2133">
                <a:solidFill>
                  <a:schemeClr val="tx1"/>
                </a:solidFill>
                <a:latin typeface="Segoe UI Semilight" panose="020B0402040204020203" pitchFamily="34" charset="0"/>
                <a:cs typeface="Segoe UI Semilight" panose="020B0402040204020203" pitchFamily="34" charset="0"/>
              </a:defRPr>
            </a:lvl4pPr>
            <a:lvl5pPr>
              <a:defRPr sz="2133">
                <a:solidFill>
                  <a:schemeClr val="tx1"/>
                </a:solidFill>
                <a:latin typeface="Segoe UI Semilight" panose="020B0402040204020203" pitchFamily="34" charset="0"/>
                <a:cs typeface="Segoe UI Semilight" panose="020B0402040204020203" pitchFamily="34" charset="0"/>
              </a:defRPr>
            </a:lvl5pPr>
          </a:lstStyle>
          <a:p>
            <a:pPr lvl="0"/>
            <a:r>
              <a:rPr lang="fr-FR" dirty="0"/>
              <a:t> Contenu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5" name="Espace réservé du pied de page 4"/>
          <p:cNvSpPr>
            <a:spLocks noGrp="1"/>
          </p:cNvSpPr>
          <p:nvPr>
            <p:ph type="ftr" sz="quarter" idx="11"/>
          </p:nvPr>
        </p:nvSpPr>
        <p:spPr/>
        <p:txBody>
          <a:bodyPr/>
          <a:lstStyle>
            <a:lvl1pPr>
              <a:defRPr sz="1067">
                <a:latin typeface="Segoe UI Semilight" panose="020B0402040204020203" pitchFamily="34" charset="0"/>
                <a:cs typeface="Segoe UI Semilight" panose="020B0402040204020203"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1" name="Espace réservé du texte 10"/>
          <p:cNvSpPr>
            <a:spLocks noGrp="1"/>
          </p:cNvSpPr>
          <p:nvPr>
            <p:ph type="body" sz="quarter" idx="13" hasCustomPrompt="1"/>
          </p:nvPr>
        </p:nvSpPr>
        <p:spPr>
          <a:xfrm>
            <a:off x="423229" y="477749"/>
            <a:ext cx="4743207" cy="363761"/>
          </a:xfrm>
          <a:prstGeom prst="rect">
            <a:avLst/>
          </a:prstGeom>
        </p:spPr>
        <p:txBody>
          <a:bodyPr lIns="0" tIns="0" rIns="0" bIns="0">
            <a:normAutofit/>
          </a:bodyPr>
          <a:lstStyle>
            <a:lvl1pPr marL="0" indent="0">
              <a:buFontTx/>
              <a:buNone/>
              <a:defRPr sz="20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RAPPEL DU TITRE DU CHAPITRE</a:t>
            </a:r>
          </a:p>
        </p:txBody>
      </p:sp>
    </p:spTree>
    <p:extLst>
      <p:ext uri="{BB962C8B-B14F-4D97-AF65-F5344CB8AC3E}">
        <p14:creationId xmlns:p14="http://schemas.microsoft.com/office/powerpoint/2010/main" val="39536755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re Chapitr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041005" y="1984431"/>
            <a:ext cx="5706732" cy="1722116"/>
          </a:xfrm>
          <a:prstGeom prst="rect">
            <a:avLst/>
          </a:prstGeom>
        </p:spPr>
        <p:txBody>
          <a:bodyPr tIns="0" bIns="0" anchor="t">
            <a:normAutofit/>
          </a:bodyPr>
          <a:lstStyle>
            <a:lvl1pPr algn="l">
              <a:lnSpc>
                <a:spcPts val="5040"/>
              </a:lnSpc>
              <a:defRPr sz="4533" b="0" cap="all">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fr-FR" dirty="0"/>
              <a:t>PLACEZ LE TITRE </a:t>
            </a:r>
            <a:br>
              <a:rPr lang="fr-FR" dirty="0"/>
            </a:br>
            <a:r>
              <a:rPr lang="fr-FR" dirty="0"/>
              <a:t>DU CHAPITRE ICI</a:t>
            </a:r>
          </a:p>
        </p:txBody>
      </p:sp>
      <p:sp>
        <p:nvSpPr>
          <p:cNvPr id="4" name="Espace réservé de la date 3"/>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6" name="Espace réservé du numéro de diapositive 5"/>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9" name="Sous-titre 2"/>
          <p:cNvSpPr>
            <a:spLocks noGrp="1"/>
          </p:cNvSpPr>
          <p:nvPr>
            <p:ph type="subTitle" idx="13" hasCustomPrompt="1"/>
          </p:nvPr>
        </p:nvSpPr>
        <p:spPr>
          <a:xfrm>
            <a:off x="4477494" y="1369709"/>
            <a:ext cx="4251380" cy="533480"/>
          </a:xfrm>
          <a:prstGeom prst="rect">
            <a:avLst/>
          </a:prstGeom>
        </p:spPr>
        <p:txBody>
          <a:bodyPr wrap="square" lIns="0" tIns="0" bIns="0">
            <a:spAutoFit/>
          </a:bodyPr>
          <a:lstStyle>
            <a:lvl1pPr marL="457189" indent="-457189" algn="l">
              <a:buSzPct val="120000"/>
              <a:buFontTx/>
              <a:buBlip>
                <a:blip r:embed="rId3"/>
              </a:buBlip>
              <a:defRPr sz="3467" baseline="0">
                <a:solidFill>
                  <a:srgbClr val="3198E5"/>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 Chapitre 1</a:t>
            </a:r>
          </a:p>
        </p:txBody>
      </p:sp>
    </p:spTree>
    <p:extLst>
      <p:ext uri="{BB962C8B-B14F-4D97-AF65-F5344CB8AC3E}">
        <p14:creationId xmlns:p14="http://schemas.microsoft.com/office/powerpoint/2010/main" val="17134782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re Sectio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4" name="Espace réservé du pied de page 3"/>
          <p:cNvSpPr>
            <a:spLocks noGrp="1"/>
          </p:cNvSpPr>
          <p:nvPr>
            <p:ph type="ftr" sz="quarter" idx="11"/>
          </p:nvPr>
        </p:nvSpPr>
        <p:spPr/>
        <p:txBody>
          <a:bodyPr/>
          <a:lstStyle>
            <a:lvl1pPr>
              <a:defRPr sz="1067">
                <a:latin typeface="Segoe UI Semilight" panose="020B0402040204020203" pitchFamily="34" charset="0"/>
                <a:cs typeface="Segoe UI Semilight" panose="020B0402040204020203" pitchFamily="34" charset="0"/>
              </a:defRPr>
            </a:lvl1pPr>
          </a:lstStyle>
          <a:p>
            <a:endParaRPr lang="fr-FR"/>
          </a:p>
        </p:txBody>
      </p:sp>
      <p:sp>
        <p:nvSpPr>
          <p:cNvPr id="5" name="Espace réservé du numéro de diapositive 4"/>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3" name="Espace réservé du texte 12"/>
          <p:cNvSpPr>
            <a:spLocks noGrp="1"/>
          </p:cNvSpPr>
          <p:nvPr>
            <p:ph type="body" sz="quarter" idx="14" hasCustomPrompt="1"/>
          </p:nvPr>
        </p:nvSpPr>
        <p:spPr>
          <a:xfrm>
            <a:off x="3543122" y="3042665"/>
            <a:ext cx="4413249" cy="604536"/>
          </a:xfrm>
          <a:prstGeom prst="rect">
            <a:avLst/>
          </a:prstGeom>
        </p:spPr>
        <p:txBody>
          <a:bodyPr vert="horz" lIns="0" bIns="0"/>
          <a:lstStyle>
            <a:lvl1pPr marL="457189" indent="-457189">
              <a:buSzPct val="120000"/>
              <a:buFontTx/>
              <a:buBlip>
                <a:blip r:embed="rId3"/>
              </a:buBlip>
              <a:defRPr sz="3467">
                <a:solidFill>
                  <a:srgbClr val="3198E5"/>
                </a:solidFill>
                <a:latin typeface="Segoe UI Semilight" panose="020B0402040204020203" pitchFamily="34" charset="0"/>
                <a:cs typeface="Segoe UI Semilight" panose="020B0402040204020203" pitchFamily="34" charset="0"/>
              </a:defRPr>
            </a:lvl1pPr>
          </a:lstStyle>
          <a:p>
            <a:pPr lvl="0"/>
            <a:r>
              <a:rPr lang="fr-FR" dirty="0"/>
              <a:t> Chapitre 1</a:t>
            </a:r>
          </a:p>
        </p:txBody>
      </p:sp>
      <p:sp>
        <p:nvSpPr>
          <p:cNvPr id="15" name="Espace réservé du texte 14"/>
          <p:cNvSpPr>
            <a:spLocks noGrp="1"/>
          </p:cNvSpPr>
          <p:nvPr>
            <p:ph type="body" sz="quarter" idx="15" hasCustomPrompt="1"/>
          </p:nvPr>
        </p:nvSpPr>
        <p:spPr>
          <a:xfrm>
            <a:off x="4224809" y="3694318"/>
            <a:ext cx="5601932" cy="1692613"/>
          </a:xfrm>
          <a:prstGeom prst="rect">
            <a:avLst/>
          </a:prstGeom>
        </p:spPr>
        <p:txBody>
          <a:bodyPr vert="horz" lIns="0" tIns="0" bIns="0"/>
          <a:lstStyle>
            <a:lvl1pPr marL="0" indent="0">
              <a:lnSpc>
                <a:spcPts val="5120"/>
              </a:lnSpc>
              <a:buFontTx/>
              <a:buNone/>
              <a:defRPr sz="4533"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PLACEZ LE TITRE DU CHAPITRE ICI</a:t>
            </a:r>
          </a:p>
        </p:txBody>
      </p:sp>
    </p:spTree>
    <p:extLst>
      <p:ext uri="{BB962C8B-B14F-4D97-AF65-F5344CB8AC3E}">
        <p14:creationId xmlns:p14="http://schemas.microsoft.com/office/powerpoint/2010/main" val="29119232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59533" y="6293229"/>
            <a:ext cx="660400" cy="365125"/>
          </a:xfrm>
          <a:prstGeom prst="rect">
            <a:avLst/>
          </a:prstGeom>
        </p:spPr>
        <p:txBody>
          <a:bodyPr/>
          <a:lstStyle/>
          <a:p>
            <a:fld id="{E0E48C36-60D3-5A43-AA48-41867AFDBEE6}" type="slidenum">
              <a:rPr lang="fr-FR" smtClean="0"/>
              <a:t>‹N°›</a:t>
            </a:fld>
            <a:endParaRPr lang="fr-FR"/>
          </a:p>
        </p:txBody>
      </p:sp>
      <p:sp>
        <p:nvSpPr>
          <p:cNvPr id="7" name="Espace réservé du contenu 6"/>
          <p:cNvSpPr>
            <a:spLocks noGrp="1"/>
          </p:cNvSpPr>
          <p:nvPr>
            <p:ph sz="quarter" idx="13"/>
          </p:nvPr>
        </p:nvSpPr>
        <p:spPr>
          <a:xfrm>
            <a:off x="1147437" y="1833937"/>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523486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Masque NL">
    <p:spTree>
      <p:nvGrpSpPr>
        <p:cNvPr id="1" name=""/>
        <p:cNvGrpSpPr/>
        <p:nvPr/>
      </p:nvGrpSpPr>
      <p:grpSpPr>
        <a:xfrm>
          <a:off x="0" y="0"/>
          <a:ext cx="0" cy="0"/>
          <a:chOff x="0" y="0"/>
          <a:chExt cx="0" cy="0"/>
        </a:xfrm>
      </p:grpSpPr>
      <p:sp>
        <p:nvSpPr>
          <p:cNvPr id="2" name="Titre 1"/>
          <p:cNvSpPr>
            <a:spLocks noGrp="1"/>
          </p:cNvSpPr>
          <p:nvPr>
            <p:ph type="title"/>
          </p:nvPr>
        </p:nvSpPr>
        <p:spPr>
          <a:xfrm>
            <a:off x="609600" y="128392"/>
            <a:ext cx="10380133" cy="664369"/>
          </a:xfrm>
        </p:spPr>
        <p:txBody>
          <a:bodyPr>
            <a:normAutofit/>
          </a:bodyPr>
          <a:lstStyle>
            <a:lvl1pPr>
              <a:defRPr sz="2000"/>
            </a:lvl1p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59533" y="6293229"/>
            <a:ext cx="660400" cy="365125"/>
          </a:xfrm>
          <a:prstGeom prst="rect">
            <a:avLst/>
          </a:prstGeom>
        </p:spPr>
        <p:txBody>
          <a:bodyPr/>
          <a:lstStyle/>
          <a:p>
            <a:fld id="{E0E48C36-60D3-5A43-AA48-41867AFDBEE6}" type="slidenum">
              <a:rPr lang="fr-FR" smtClean="0"/>
              <a:t>‹N°›</a:t>
            </a:fld>
            <a:endParaRPr lang="fr-FR"/>
          </a:p>
        </p:txBody>
      </p:sp>
      <p:sp>
        <p:nvSpPr>
          <p:cNvPr id="7" name="Espace réservé du contenu 6"/>
          <p:cNvSpPr>
            <a:spLocks noGrp="1"/>
          </p:cNvSpPr>
          <p:nvPr>
            <p:ph sz="quarter" idx="13"/>
          </p:nvPr>
        </p:nvSpPr>
        <p:spPr>
          <a:xfrm>
            <a:off x="609600" y="1059543"/>
            <a:ext cx="10450188" cy="4754258"/>
          </a:xfrm>
        </p:spPr>
        <p:txBody>
          <a:bodyPr/>
          <a:lstStyle>
            <a:lvl1pPr>
              <a:defRPr sz="1600"/>
            </a:lvl1pPr>
            <a:lvl2pPr marL="363538" indent="-211138">
              <a:defRPr/>
            </a:lvl2pPr>
            <a:lvl3pPr marL="711200" indent="-230188">
              <a:defRPr/>
            </a:lvl3pPr>
            <a:lvl4pPr marL="900113" indent="-122238">
              <a:defRPr/>
            </a:lvl4pPr>
            <a:lvl5pPr marL="1074738" indent="-122238">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341579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911424" y="3789040"/>
            <a:ext cx="10369152" cy="184976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5" name="Espace réservé de la date 3"/>
          <p:cNvSpPr>
            <a:spLocks noGrp="1"/>
          </p:cNvSpPr>
          <p:nvPr>
            <p:ph type="dt" sz="half" idx="2"/>
          </p:nvPr>
        </p:nvSpPr>
        <p:spPr>
          <a:xfrm>
            <a:off x="3503712" y="6570612"/>
            <a:ext cx="1056117" cy="287389"/>
          </a:xfrm>
          <a:prstGeom prst="rect">
            <a:avLst/>
          </a:prstGeom>
        </p:spPr>
        <p:txBody>
          <a:bodyPr vert="horz" lIns="91440" tIns="45720" rIns="91440" bIns="45720" rtlCol="0" anchor="ctr"/>
          <a:lstStyle>
            <a:lvl1pPr marL="0" marR="0" indent="0" algn="l" defTabSz="609585" rtl="0" eaLnBrk="1" fontAlgn="auto" latinLnBrk="0" hangingPunct="1">
              <a:lnSpc>
                <a:spcPct val="100000"/>
              </a:lnSpc>
              <a:spcBef>
                <a:spcPts val="0"/>
              </a:spcBef>
              <a:spcAft>
                <a:spcPts val="0"/>
              </a:spcAft>
              <a:buClrTx/>
              <a:buSzTx/>
              <a:buFontTx/>
              <a:buNone/>
              <a:tabLst/>
              <a:defRPr sz="1067">
                <a:solidFill>
                  <a:srgbClr val="4E4E4E"/>
                </a:solidFill>
                <a:latin typeface="+mn-lt"/>
              </a:defRPr>
            </a:lvl1pPr>
          </a:lstStyle>
          <a:p>
            <a:fld id="{3DC734A8-2269-3D45-9502-7EEB83BE1B5E}" type="datetimeFigureOut">
              <a:rPr lang="fr-FR" smtClean="0"/>
              <a:pPr/>
              <a:t>11/09/2020</a:t>
            </a:fld>
            <a:endParaRPr lang="fr-FR" dirty="0"/>
          </a:p>
        </p:txBody>
      </p:sp>
      <p:sp>
        <p:nvSpPr>
          <p:cNvPr id="6" name="Espace réservé du pied de page 4"/>
          <p:cNvSpPr>
            <a:spLocks noGrp="1"/>
          </p:cNvSpPr>
          <p:nvPr>
            <p:ph type="ftr" sz="quarter" idx="3"/>
          </p:nvPr>
        </p:nvSpPr>
        <p:spPr>
          <a:xfrm>
            <a:off x="4559829" y="6570610"/>
            <a:ext cx="6164613" cy="287391"/>
          </a:xfrm>
          <a:prstGeom prst="rect">
            <a:avLst/>
          </a:prstGeom>
        </p:spPr>
        <p:txBody>
          <a:bodyPr vert="horz" lIns="91440" tIns="45720" rIns="91440" bIns="45720" rtlCol="0" anchor="ctr"/>
          <a:lstStyle>
            <a:lvl1pPr algn="l">
              <a:defRPr sz="1067">
                <a:solidFill>
                  <a:srgbClr val="4E4E4E"/>
                </a:solidFill>
                <a:latin typeface="+mn-lt"/>
              </a:defRPr>
            </a:lvl1pPr>
          </a:lstStyle>
          <a:p>
            <a:r>
              <a:rPr lang="fr-FR" dirty="0"/>
              <a:t>PFA/ CSTA14/ GT Validation/ Bibliothèque de Scénarios – Emmanuel ARNOUX</a:t>
            </a:r>
          </a:p>
        </p:txBody>
      </p:sp>
      <p:sp>
        <p:nvSpPr>
          <p:cNvPr id="7" name="Espace réservé du numéro de diapositive 5"/>
          <p:cNvSpPr>
            <a:spLocks noGrp="1"/>
          </p:cNvSpPr>
          <p:nvPr>
            <p:ph type="sldNum" sz="quarter" idx="4"/>
          </p:nvPr>
        </p:nvSpPr>
        <p:spPr>
          <a:xfrm>
            <a:off x="10366930" y="6570000"/>
            <a:ext cx="1105668" cy="288000"/>
          </a:xfrm>
          <a:prstGeom prst="rect">
            <a:avLst/>
          </a:prstGeom>
        </p:spPr>
        <p:txBody>
          <a:bodyPr vert="horz" lIns="91440" tIns="45720" rIns="0" bIns="45720" rtlCol="0" anchor="ctr"/>
          <a:lstStyle>
            <a:lvl1pPr algn="r">
              <a:defRPr sz="1067">
                <a:solidFill>
                  <a:srgbClr val="4E4E4E"/>
                </a:solidFill>
              </a:defRPr>
            </a:lvl1pPr>
          </a:lstStyle>
          <a:p>
            <a:fld id="{7F86108E-6173-CC4E-81D1-D6419E4934EE}" type="slidenum">
              <a:rPr lang="fr-FR" smtClean="0"/>
              <a:pPr/>
              <a:t>‹N°›</a:t>
            </a:fld>
            <a:endParaRPr lang="fr-FR" dirty="0"/>
          </a:p>
        </p:txBody>
      </p:sp>
    </p:spTree>
    <p:extLst>
      <p:ext uri="{BB962C8B-B14F-4D97-AF65-F5344CB8AC3E}">
        <p14:creationId xmlns:p14="http://schemas.microsoft.com/office/powerpoint/2010/main" val="16157858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119669" y="379200"/>
            <a:ext cx="8352928" cy="432048"/>
          </a:xfrm>
        </p:spPr>
        <p:txBody>
          <a:bodyPr/>
          <a:lstStyle/>
          <a:p>
            <a:r>
              <a:rPr lang="fr-FR"/>
              <a:t>Cliquez et modifiez le titre</a:t>
            </a:r>
            <a:endParaRPr lang="fr-FR" dirty="0"/>
          </a:p>
        </p:txBody>
      </p:sp>
      <p:sp>
        <p:nvSpPr>
          <p:cNvPr id="3" name="Espace réservé du contenu 2"/>
          <p:cNvSpPr>
            <a:spLocks noGrp="1"/>
          </p:cNvSpPr>
          <p:nvPr>
            <p:ph idx="1"/>
          </p:nvPr>
        </p:nvSpPr>
        <p:spPr>
          <a:xfrm>
            <a:off x="1775520" y="1700807"/>
            <a:ext cx="9697077" cy="442535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texte 12"/>
          <p:cNvSpPr>
            <a:spLocks noGrp="1"/>
          </p:cNvSpPr>
          <p:nvPr>
            <p:ph type="body" sz="quarter" idx="11"/>
          </p:nvPr>
        </p:nvSpPr>
        <p:spPr>
          <a:xfrm>
            <a:off x="3119669" y="1124744"/>
            <a:ext cx="8352928" cy="576064"/>
          </a:xfrm>
        </p:spPr>
        <p:txBody>
          <a:bodyPr tIns="36000" rIns="36000"/>
          <a:lstStyle>
            <a:lvl1pPr marL="0" indent="0" algn="r">
              <a:buFontTx/>
              <a:buNone/>
              <a:defRPr sz="1867">
                <a:solidFill>
                  <a:schemeClr val="accent2"/>
                </a:solidFill>
              </a:defRPr>
            </a:lvl1pPr>
            <a:lvl5pPr marL="95998" indent="0" algn="r">
              <a:spcBef>
                <a:spcPts val="27"/>
              </a:spcBef>
              <a:buFontTx/>
              <a:buNone/>
              <a:defRPr sz="1867">
                <a:solidFill>
                  <a:schemeClr val="accent2"/>
                </a:solidFill>
              </a:defRPr>
            </a:lvl5pPr>
          </a:lstStyle>
          <a:p>
            <a:pPr lvl="0"/>
            <a:r>
              <a:rPr lang="fr-FR" dirty="0"/>
              <a:t>Cliquez pour modifier les styles du texte du masque</a:t>
            </a:r>
          </a:p>
        </p:txBody>
      </p:sp>
      <p:sp>
        <p:nvSpPr>
          <p:cNvPr id="6" name="Espace réservé de la date 3"/>
          <p:cNvSpPr>
            <a:spLocks noGrp="1"/>
          </p:cNvSpPr>
          <p:nvPr>
            <p:ph type="dt" sz="half" idx="2"/>
          </p:nvPr>
        </p:nvSpPr>
        <p:spPr>
          <a:xfrm>
            <a:off x="3503712" y="6570612"/>
            <a:ext cx="1056117" cy="287389"/>
          </a:xfrm>
          <a:prstGeom prst="rect">
            <a:avLst/>
          </a:prstGeom>
        </p:spPr>
        <p:txBody>
          <a:bodyPr vert="horz" lIns="91440" tIns="45720" rIns="91440" bIns="45720" rtlCol="0" anchor="ctr"/>
          <a:lstStyle>
            <a:lvl1pPr marL="0" marR="0" indent="0" algn="l" defTabSz="609585" rtl="0" eaLnBrk="1" fontAlgn="auto" latinLnBrk="0" hangingPunct="1">
              <a:lnSpc>
                <a:spcPct val="100000"/>
              </a:lnSpc>
              <a:spcBef>
                <a:spcPts val="0"/>
              </a:spcBef>
              <a:spcAft>
                <a:spcPts val="0"/>
              </a:spcAft>
              <a:buClrTx/>
              <a:buSzTx/>
              <a:buFontTx/>
              <a:buNone/>
              <a:tabLst/>
              <a:defRPr sz="1067">
                <a:solidFill>
                  <a:srgbClr val="4E4E4E"/>
                </a:solidFill>
                <a:latin typeface="+mn-lt"/>
              </a:defRPr>
            </a:lvl1pPr>
          </a:lstStyle>
          <a:p>
            <a:fld id="{3DC734A8-2269-3D45-9502-7EEB83BE1B5E}" type="datetimeFigureOut">
              <a:rPr lang="fr-FR" smtClean="0"/>
              <a:pPr/>
              <a:t>11/09/2020</a:t>
            </a:fld>
            <a:endParaRPr lang="fr-FR" dirty="0"/>
          </a:p>
        </p:txBody>
      </p:sp>
      <p:sp>
        <p:nvSpPr>
          <p:cNvPr id="7" name="Espace réservé du pied de page 4"/>
          <p:cNvSpPr>
            <a:spLocks noGrp="1"/>
          </p:cNvSpPr>
          <p:nvPr>
            <p:ph type="ftr" sz="quarter" idx="3"/>
          </p:nvPr>
        </p:nvSpPr>
        <p:spPr>
          <a:xfrm>
            <a:off x="4559829" y="6570610"/>
            <a:ext cx="6164613" cy="287391"/>
          </a:xfrm>
          <a:prstGeom prst="rect">
            <a:avLst/>
          </a:prstGeom>
        </p:spPr>
        <p:txBody>
          <a:bodyPr vert="horz" lIns="91440" tIns="45720" rIns="91440" bIns="45720" rtlCol="0" anchor="ctr"/>
          <a:lstStyle>
            <a:lvl1pPr algn="l">
              <a:defRPr sz="1067">
                <a:solidFill>
                  <a:srgbClr val="4E4E4E"/>
                </a:solidFill>
                <a:latin typeface="+mn-lt"/>
              </a:defRPr>
            </a:lvl1pPr>
          </a:lstStyle>
          <a:p>
            <a:endParaRPr lang="fr-FR" dirty="0"/>
          </a:p>
        </p:txBody>
      </p:sp>
      <p:sp>
        <p:nvSpPr>
          <p:cNvPr id="8" name="Espace réservé du numéro de diapositive 5"/>
          <p:cNvSpPr>
            <a:spLocks noGrp="1"/>
          </p:cNvSpPr>
          <p:nvPr>
            <p:ph type="sldNum" sz="quarter" idx="4"/>
          </p:nvPr>
        </p:nvSpPr>
        <p:spPr>
          <a:xfrm>
            <a:off x="10366930" y="6553279"/>
            <a:ext cx="1105668" cy="288000"/>
          </a:xfrm>
          <a:prstGeom prst="rect">
            <a:avLst/>
          </a:prstGeom>
        </p:spPr>
        <p:txBody>
          <a:bodyPr vert="horz" lIns="91440" tIns="45720" rIns="0" bIns="45720" rtlCol="0" anchor="ctr"/>
          <a:lstStyle>
            <a:lvl1pPr algn="r">
              <a:defRPr sz="1067">
                <a:solidFill>
                  <a:srgbClr val="4E4E4E"/>
                </a:solidFill>
              </a:defRPr>
            </a:lvl1pPr>
          </a:lstStyle>
          <a:p>
            <a:fld id="{7F86108E-6173-CC4E-81D1-D6419E4934EE}" type="slidenum">
              <a:rPr lang="fr-FR" smtClean="0"/>
              <a:pPr/>
              <a:t>‹N°›</a:t>
            </a:fld>
            <a:endParaRPr lang="fr-FR" dirty="0"/>
          </a:p>
        </p:txBody>
      </p:sp>
    </p:spTree>
    <p:extLst>
      <p:ext uri="{BB962C8B-B14F-4D97-AF65-F5344CB8AC3E}">
        <p14:creationId xmlns:p14="http://schemas.microsoft.com/office/powerpoint/2010/main" val="1653948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4" name="Espace réservé de la date 3"/>
          <p:cNvSpPr>
            <a:spLocks noGrp="1"/>
          </p:cNvSpPr>
          <p:nvPr>
            <p:ph type="dt" sz="half" idx="2"/>
          </p:nvPr>
        </p:nvSpPr>
        <p:spPr>
          <a:xfrm>
            <a:off x="3503712" y="6570612"/>
            <a:ext cx="1056117" cy="287389"/>
          </a:xfrm>
          <a:prstGeom prst="rect">
            <a:avLst/>
          </a:prstGeom>
        </p:spPr>
        <p:txBody>
          <a:bodyPr vert="horz" lIns="91440" tIns="45720" rIns="91440" bIns="45720" rtlCol="0" anchor="ctr"/>
          <a:lstStyle>
            <a:lvl1pPr marL="0" marR="0" indent="0" algn="l" defTabSz="609585" rtl="0" eaLnBrk="1" fontAlgn="auto" latinLnBrk="0" hangingPunct="1">
              <a:lnSpc>
                <a:spcPct val="100000"/>
              </a:lnSpc>
              <a:spcBef>
                <a:spcPts val="0"/>
              </a:spcBef>
              <a:spcAft>
                <a:spcPts val="0"/>
              </a:spcAft>
              <a:buClrTx/>
              <a:buSzTx/>
              <a:buFontTx/>
              <a:buNone/>
              <a:tabLst/>
              <a:defRPr sz="1067">
                <a:solidFill>
                  <a:srgbClr val="4E4E4E"/>
                </a:solidFill>
                <a:latin typeface="+mn-lt"/>
              </a:defRPr>
            </a:lvl1pPr>
          </a:lstStyle>
          <a:p>
            <a:fld id="{3DC734A8-2269-3D45-9502-7EEB83BE1B5E}" type="datetimeFigureOut">
              <a:rPr lang="fr-FR" smtClean="0"/>
              <a:pPr/>
              <a:t>11/09/2020</a:t>
            </a:fld>
            <a:endParaRPr lang="fr-FR" dirty="0"/>
          </a:p>
        </p:txBody>
      </p:sp>
      <p:sp>
        <p:nvSpPr>
          <p:cNvPr id="5" name="Espace réservé du pied de page 4"/>
          <p:cNvSpPr>
            <a:spLocks noGrp="1"/>
          </p:cNvSpPr>
          <p:nvPr>
            <p:ph type="ftr" sz="quarter" idx="3"/>
          </p:nvPr>
        </p:nvSpPr>
        <p:spPr>
          <a:xfrm>
            <a:off x="4559829" y="6570610"/>
            <a:ext cx="6164613" cy="287391"/>
          </a:xfrm>
          <a:prstGeom prst="rect">
            <a:avLst/>
          </a:prstGeom>
        </p:spPr>
        <p:txBody>
          <a:bodyPr vert="horz" lIns="91440" tIns="45720" rIns="91440" bIns="45720" rtlCol="0" anchor="ctr"/>
          <a:lstStyle>
            <a:lvl1pPr algn="l">
              <a:defRPr sz="1067">
                <a:solidFill>
                  <a:srgbClr val="4E4E4E"/>
                </a:solidFill>
                <a:latin typeface="+mn-lt"/>
              </a:defRPr>
            </a:lvl1pPr>
          </a:lstStyle>
          <a:p>
            <a:endParaRPr lang="fr-FR" dirty="0"/>
          </a:p>
        </p:txBody>
      </p:sp>
      <p:sp>
        <p:nvSpPr>
          <p:cNvPr id="6" name="Espace réservé du numéro de diapositive 5"/>
          <p:cNvSpPr>
            <a:spLocks noGrp="1"/>
          </p:cNvSpPr>
          <p:nvPr>
            <p:ph type="sldNum" sz="quarter" idx="4"/>
          </p:nvPr>
        </p:nvSpPr>
        <p:spPr>
          <a:xfrm>
            <a:off x="10416481" y="6570611"/>
            <a:ext cx="1105668" cy="288000"/>
          </a:xfrm>
          <a:prstGeom prst="rect">
            <a:avLst/>
          </a:prstGeom>
        </p:spPr>
        <p:txBody>
          <a:bodyPr vert="horz" lIns="91440" tIns="45720" rIns="0" bIns="45720" rtlCol="0" anchor="ctr"/>
          <a:lstStyle>
            <a:lvl1pPr algn="r">
              <a:defRPr sz="1067">
                <a:solidFill>
                  <a:srgbClr val="4E4E4E"/>
                </a:solidFill>
              </a:defRPr>
            </a:lvl1pPr>
          </a:lstStyle>
          <a:p>
            <a:fld id="{7F86108E-6173-CC4E-81D1-D6419E4934EE}" type="slidenum">
              <a:rPr lang="fr-FR" smtClean="0"/>
              <a:pPr/>
              <a:t>‹N°›</a:t>
            </a:fld>
            <a:endParaRPr lang="fr-FR" dirty="0"/>
          </a:p>
        </p:txBody>
      </p:sp>
    </p:spTree>
    <p:extLst>
      <p:ext uri="{BB962C8B-B14F-4D97-AF65-F5344CB8AC3E}">
        <p14:creationId xmlns:p14="http://schemas.microsoft.com/office/powerpoint/2010/main" val="3648074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14" name="Image 13"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440"/>
            <a:ext cx="1578709" cy="1160161"/>
          </a:xfrm>
          <a:prstGeom prst="rect">
            <a:avLst/>
          </a:prstGeom>
        </p:spPr>
      </p:pic>
      <p:sp>
        <p:nvSpPr>
          <p:cNvPr id="2" name="Titre 1"/>
          <p:cNvSpPr>
            <a:spLocks noGrp="1"/>
          </p:cNvSpPr>
          <p:nvPr>
            <p:ph type="title" hasCustomPrompt="1"/>
          </p:nvPr>
        </p:nvSpPr>
        <p:spPr>
          <a:xfrm>
            <a:off x="1059896" y="133154"/>
            <a:ext cx="9913237" cy="888445"/>
          </a:xfrm>
        </p:spPr>
        <p:txBody>
          <a:bodyPr/>
          <a:lstStyle/>
          <a:p>
            <a:r>
              <a:rPr lang="fr-FR" dirty="0"/>
              <a:t>CLIQUEZ ET MODIFIEZ LE TITRE</a:t>
            </a:r>
          </a:p>
        </p:txBody>
      </p:sp>
      <p:sp>
        <p:nvSpPr>
          <p:cNvPr id="3" name="Espace réservé du contenu 2"/>
          <p:cNvSpPr>
            <a:spLocks noGrp="1"/>
          </p:cNvSpPr>
          <p:nvPr>
            <p:ph idx="1"/>
          </p:nvPr>
        </p:nvSpPr>
        <p:spPr>
          <a:xfrm>
            <a:off x="1146583" y="2017552"/>
            <a:ext cx="3492564" cy="410861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85C82931-CAD4-E447-AAF3-809212EAA187}"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10" name="Espace réservé du contenu 9"/>
          <p:cNvSpPr>
            <a:spLocks noGrp="1"/>
          </p:cNvSpPr>
          <p:nvPr>
            <p:ph sz="quarter" idx="13"/>
          </p:nvPr>
        </p:nvSpPr>
        <p:spPr>
          <a:xfrm>
            <a:off x="5124789" y="2017559"/>
            <a:ext cx="3485811" cy="45259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2"/>
          <p:cNvSpPr>
            <a:spLocks noGrp="1"/>
          </p:cNvSpPr>
          <p:nvPr>
            <p:ph type="body" sz="quarter" idx="14" hasCustomPrompt="1"/>
          </p:nvPr>
        </p:nvSpPr>
        <p:spPr>
          <a:xfrm>
            <a:off x="9154615" y="2017713"/>
            <a:ext cx="1993900" cy="2652712"/>
          </a:xfrm>
        </p:spPr>
        <p:txBody>
          <a:bodyPr/>
          <a:lstStyle>
            <a:lvl1pPr>
              <a:buNone/>
              <a:defRPr sz="2133" b="0" i="1">
                <a:solidFill>
                  <a:srgbClr val="E5332A"/>
                </a:solidFill>
                <a:latin typeface="Arial Narrow Italic"/>
                <a:cs typeface="Arial Narrow Italic"/>
              </a:defRPr>
            </a:lvl1pPr>
            <a:lvl2pPr>
              <a:defRPr sz="1333" b="0" i="1">
                <a:solidFill>
                  <a:srgbClr val="E5332A"/>
                </a:solidFill>
                <a:latin typeface="Arial Narrow Italic"/>
                <a:cs typeface="Arial Narrow Italic"/>
              </a:defRPr>
            </a:lvl2pPr>
            <a:lvl3pPr>
              <a:defRPr sz="1333" b="0" i="1">
                <a:solidFill>
                  <a:srgbClr val="E5332A"/>
                </a:solidFill>
                <a:latin typeface="Arial Narrow Italic"/>
                <a:cs typeface="Arial Narrow Italic"/>
              </a:defRPr>
            </a:lvl3pPr>
            <a:lvl4pPr>
              <a:defRPr sz="1333" b="0" i="1">
                <a:solidFill>
                  <a:srgbClr val="E5332A"/>
                </a:solidFill>
                <a:latin typeface="Arial Narrow Italic"/>
                <a:cs typeface="Arial Narrow Italic"/>
              </a:defRPr>
            </a:lvl4pPr>
            <a:lvl5pPr>
              <a:defRPr sz="1333" b="0" i="1">
                <a:solidFill>
                  <a:srgbClr val="E5332A"/>
                </a:solidFill>
                <a:latin typeface="Arial Narrow Italic"/>
                <a:cs typeface="Arial Narrow Italic"/>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10671735" y="6353746"/>
            <a:ext cx="511536" cy="365125"/>
          </a:xfrm>
        </p:spPr>
        <p:txBody>
          <a:bodyPr/>
          <a:lstStyle>
            <a:lvl1pPr>
              <a:defRPr sz="1333">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15193079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5333"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Cliquez pour modifier les styles du texte du masque</a:t>
            </a:r>
          </a:p>
        </p:txBody>
      </p:sp>
      <p:sp>
        <p:nvSpPr>
          <p:cNvPr id="5" name="Espace réservé de la date 3"/>
          <p:cNvSpPr>
            <a:spLocks noGrp="1"/>
          </p:cNvSpPr>
          <p:nvPr>
            <p:ph type="dt" sz="half" idx="2"/>
          </p:nvPr>
        </p:nvSpPr>
        <p:spPr>
          <a:xfrm>
            <a:off x="3503712" y="6570612"/>
            <a:ext cx="1056117" cy="287389"/>
          </a:xfrm>
          <a:prstGeom prst="rect">
            <a:avLst/>
          </a:prstGeom>
        </p:spPr>
        <p:txBody>
          <a:bodyPr vert="horz" lIns="91440" tIns="45720" rIns="91440" bIns="45720" rtlCol="0" anchor="ctr"/>
          <a:lstStyle>
            <a:lvl1pPr marL="0" marR="0" indent="0" algn="l" defTabSz="609585" rtl="0" eaLnBrk="1" fontAlgn="auto" latinLnBrk="0" hangingPunct="1">
              <a:lnSpc>
                <a:spcPct val="100000"/>
              </a:lnSpc>
              <a:spcBef>
                <a:spcPts val="0"/>
              </a:spcBef>
              <a:spcAft>
                <a:spcPts val="0"/>
              </a:spcAft>
              <a:buClrTx/>
              <a:buSzTx/>
              <a:buFontTx/>
              <a:buNone/>
              <a:tabLst/>
              <a:defRPr sz="1067">
                <a:solidFill>
                  <a:srgbClr val="4E4E4E"/>
                </a:solidFill>
                <a:latin typeface="+mn-lt"/>
              </a:defRPr>
            </a:lvl1pPr>
          </a:lstStyle>
          <a:p>
            <a:fld id="{3DC734A8-2269-3D45-9502-7EEB83BE1B5E}" type="datetimeFigureOut">
              <a:rPr lang="fr-FR" smtClean="0"/>
              <a:pPr/>
              <a:t>11/09/2020</a:t>
            </a:fld>
            <a:endParaRPr lang="fr-FR" dirty="0"/>
          </a:p>
        </p:txBody>
      </p:sp>
      <p:sp>
        <p:nvSpPr>
          <p:cNvPr id="6" name="Espace réservé du pied de page 4"/>
          <p:cNvSpPr>
            <a:spLocks noGrp="1"/>
          </p:cNvSpPr>
          <p:nvPr>
            <p:ph type="ftr" sz="quarter" idx="3"/>
          </p:nvPr>
        </p:nvSpPr>
        <p:spPr>
          <a:xfrm>
            <a:off x="4559829" y="6570610"/>
            <a:ext cx="6164613" cy="287391"/>
          </a:xfrm>
          <a:prstGeom prst="rect">
            <a:avLst/>
          </a:prstGeom>
        </p:spPr>
        <p:txBody>
          <a:bodyPr vert="horz" lIns="91440" tIns="45720" rIns="91440" bIns="45720" rtlCol="0" anchor="ctr"/>
          <a:lstStyle>
            <a:lvl1pPr algn="l">
              <a:defRPr sz="1067">
                <a:solidFill>
                  <a:srgbClr val="4E4E4E"/>
                </a:solidFill>
                <a:latin typeface="+mn-lt"/>
              </a:defRPr>
            </a:lvl1pPr>
          </a:lstStyle>
          <a:p>
            <a:endParaRPr lang="fr-FR" dirty="0"/>
          </a:p>
        </p:txBody>
      </p:sp>
      <p:sp>
        <p:nvSpPr>
          <p:cNvPr id="7" name="Espace réservé du numéro de diapositive 5"/>
          <p:cNvSpPr>
            <a:spLocks noGrp="1"/>
          </p:cNvSpPr>
          <p:nvPr>
            <p:ph type="sldNum" sz="quarter" idx="4"/>
          </p:nvPr>
        </p:nvSpPr>
        <p:spPr>
          <a:xfrm>
            <a:off x="10416481" y="6570611"/>
            <a:ext cx="1105668" cy="288000"/>
          </a:xfrm>
          <a:prstGeom prst="rect">
            <a:avLst/>
          </a:prstGeom>
        </p:spPr>
        <p:txBody>
          <a:bodyPr vert="horz" lIns="91440" tIns="45720" rIns="0" bIns="45720" rtlCol="0" anchor="ctr"/>
          <a:lstStyle>
            <a:lvl1pPr algn="r">
              <a:defRPr sz="1067">
                <a:solidFill>
                  <a:srgbClr val="4E4E4E"/>
                </a:solidFill>
              </a:defRPr>
            </a:lvl1pPr>
          </a:lstStyle>
          <a:p>
            <a:fld id="{7F86108E-6173-CC4E-81D1-D6419E4934EE}" type="slidenum">
              <a:rPr lang="fr-FR" smtClean="0"/>
              <a:pPr/>
              <a:t>‹N°›</a:t>
            </a:fld>
            <a:endParaRPr lang="fr-FR" dirty="0"/>
          </a:p>
        </p:txBody>
      </p:sp>
    </p:spTree>
    <p:extLst>
      <p:ext uri="{BB962C8B-B14F-4D97-AF65-F5344CB8AC3E}">
        <p14:creationId xmlns:p14="http://schemas.microsoft.com/office/powerpoint/2010/main" val="26419563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3"/>
          <p:cNvSpPr>
            <a:spLocks noGrp="1"/>
          </p:cNvSpPr>
          <p:nvPr>
            <p:ph type="dt" sz="half" idx="10"/>
          </p:nvPr>
        </p:nvSpPr>
        <p:spPr>
          <a:xfrm>
            <a:off x="3503712" y="6570612"/>
            <a:ext cx="1056117" cy="287389"/>
          </a:xfrm>
          <a:prstGeom prst="rect">
            <a:avLst/>
          </a:prstGeom>
        </p:spPr>
        <p:txBody>
          <a:bodyPr vert="horz" lIns="91440" tIns="45720" rIns="91440" bIns="45720" rtlCol="0" anchor="ctr"/>
          <a:lstStyle>
            <a:lvl1pPr marL="0" marR="0" indent="0" algn="l" defTabSz="609585" rtl="0" eaLnBrk="1" fontAlgn="auto" latinLnBrk="0" hangingPunct="1">
              <a:lnSpc>
                <a:spcPct val="100000"/>
              </a:lnSpc>
              <a:spcBef>
                <a:spcPts val="0"/>
              </a:spcBef>
              <a:spcAft>
                <a:spcPts val="0"/>
              </a:spcAft>
              <a:buClrTx/>
              <a:buSzTx/>
              <a:buFontTx/>
              <a:buNone/>
              <a:tabLst/>
              <a:defRPr sz="1067">
                <a:solidFill>
                  <a:srgbClr val="4E4E4E"/>
                </a:solidFill>
                <a:latin typeface="+mn-lt"/>
              </a:defRPr>
            </a:lvl1pPr>
          </a:lstStyle>
          <a:p>
            <a:fld id="{3DC734A8-2269-3D45-9502-7EEB83BE1B5E}" type="datetimeFigureOut">
              <a:rPr lang="fr-FR" smtClean="0"/>
              <a:pPr/>
              <a:t>11/09/2020</a:t>
            </a:fld>
            <a:endParaRPr lang="fr-FR" dirty="0"/>
          </a:p>
        </p:txBody>
      </p:sp>
      <p:sp>
        <p:nvSpPr>
          <p:cNvPr id="7" name="Espace réservé du pied de page 4"/>
          <p:cNvSpPr>
            <a:spLocks noGrp="1"/>
          </p:cNvSpPr>
          <p:nvPr>
            <p:ph type="ftr" sz="quarter" idx="3"/>
          </p:nvPr>
        </p:nvSpPr>
        <p:spPr>
          <a:xfrm>
            <a:off x="4559829" y="6570610"/>
            <a:ext cx="6164613" cy="287391"/>
          </a:xfrm>
          <a:prstGeom prst="rect">
            <a:avLst/>
          </a:prstGeom>
        </p:spPr>
        <p:txBody>
          <a:bodyPr vert="horz" lIns="91440" tIns="45720" rIns="91440" bIns="45720" rtlCol="0" anchor="ctr"/>
          <a:lstStyle>
            <a:lvl1pPr algn="l">
              <a:defRPr sz="1067">
                <a:solidFill>
                  <a:srgbClr val="4E4E4E"/>
                </a:solidFill>
                <a:latin typeface="+mn-lt"/>
              </a:defRPr>
            </a:lvl1pPr>
          </a:lstStyle>
          <a:p>
            <a:endParaRPr lang="fr-FR" dirty="0"/>
          </a:p>
        </p:txBody>
      </p:sp>
      <p:sp>
        <p:nvSpPr>
          <p:cNvPr id="8" name="Espace réservé du numéro de diapositive 5"/>
          <p:cNvSpPr>
            <a:spLocks noGrp="1"/>
          </p:cNvSpPr>
          <p:nvPr>
            <p:ph type="sldNum" sz="quarter" idx="4"/>
          </p:nvPr>
        </p:nvSpPr>
        <p:spPr>
          <a:xfrm>
            <a:off x="10366930" y="6570611"/>
            <a:ext cx="1105668" cy="288000"/>
          </a:xfrm>
          <a:prstGeom prst="rect">
            <a:avLst/>
          </a:prstGeom>
        </p:spPr>
        <p:txBody>
          <a:bodyPr vert="horz" lIns="91440" tIns="45720" rIns="0" bIns="45720" rtlCol="0" anchor="ctr"/>
          <a:lstStyle>
            <a:lvl1pPr algn="r">
              <a:defRPr sz="1067">
                <a:solidFill>
                  <a:srgbClr val="4E4E4E"/>
                </a:solidFill>
              </a:defRPr>
            </a:lvl1pPr>
          </a:lstStyle>
          <a:p>
            <a:fld id="{7F86108E-6173-CC4E-81D1-D6419E4934EE}" type="slidenum">
              <a:rPr lang="fr-FR" smtClean="0"/>
              <a:pPr/>
              <a:t>‹N°›</a:t>
            </a:fld>
            <a:endParaRPr lang="fr-FR" dirty="0"/>
          </a:p>
        </p:txBody>
      </p:sp>
    </p:spTree>
    <p:extLst>
      <p:ext uri="{BB962C8B-B14F-4D97-AF65-F5344CB8AC3E}">
        <p14:creationId xmlns:p14="http://schemas.microsoft.com/office/powerpoint/2010/main" val="2748795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p:cNvSpPr>
            <a:spLocks noGrp="1"/>
          </p:cNvSpPr>
          <p:nvPr>
            <p:ph type="dt" sz="half" idx="10"/>
          </p:nvPr>
        </p:nvSpPr>
        <p:spPr>
          <a:xfrm>
            <a:off x="3503712" y="6570612"/>
            <a:ext cx="1056117" cy="287389"/>
          </a:xfrm>
          <a:prstGeom prst="rect">
            <a:avLst/>
          </a:prstGeom>
        </p:spPr>
        <p:txBody>
          <a:bodyPr vert="horz" lIns="91440" tIns="45720" rIns="91440" bIns="45720" rtlCol="0" anchor="ctr"/>
          <a:lstStyle>
            <a:lvl1pPr marL="0" marR="0" indent="0" algn="l" defTabSz="609585" rtl="0" eaLnBrk="1" fontAlgn="auto" latinLnBrk="0" hangingPunct="1">
              <a:lnSpc>
                <a:spcPct val="100000"/>
              </a:lnSpc>
              <a:spcBef>
                <a:spcPts val="0"/>
              </a:spcBef>
              <a:spcAft>
                <a:spcPts val="0"/>
              </a:spcAft>
              <a:buClrTx/>
              <a:buSzTx/>
              <a:buFontTx/>
              <a:buNone/>
              <a:tabLst/>
              <a:defRPr sz="1067">
                <a:solidFill>
                  <a:srgbClr val="4E4E4E"/>
                </a:solidFill>
                <a:latin typeface="+mn-lt"/>
              </a:defRPr>
            </a:lvl1pPr>
          </a:lstStyle>
          <a:p>
            <a:fld id="{3DC734A8-2269-3D45-9502-7EEB83BE1B5E}" type="datetimeFigureOut">
              <a:rPr lang="fr-FR" smtClean="0"/>
              <a:pPr/>
              <a:t>11/09/2020</a:t>
            </a:fld>
            <a:endParaRPr lang="fr-FR" dirty="0"/>
          </a:p>
        </p:txBody>
      </p:sp>
      <p:sp>
        <p:nvSpPr>
          <p:cNvPr id="11" name="Espace réservé du pied de page 4"/>
          <p:cNvSpPr>
            <a:spLocks noGrp="1"/>
          </p:cNvSpPr>
          <p:nvPr>
            <p:ph type="ftr" sz="quarter" idx="11"/>
          </p:nvPr>
        </p:nvSpPr>
        <p:spPr>
          <a:xfrm>
            <a:off x="4559829" y="6570610"/>
            <a:ext cx="6164613" cy="287391"/>
          </a:xfrm>
          <a:prstGeom prst="rect">
            <a:avLst/>
          </a:prstGeom>
        </p:spPr>
        <p:txBody>
          <a:bodyPr vert="horz" lIns="91440" tIns="45720" rIns="91440" bIns="45720" rtlCol="0" anchor="ctr"/>
          <a:lstStyle>
            <a:lvl1pPr algn="l">
              <a:defRPr sz="1067">
                <a:solidFill>
                  <a:srgbClr val="4E4E4E"/>
                </a:solidFill>
                <a:latin typeface="+mn-lt"/>
              </a:defRPr>
            </a:lvl1pPr>
          </a:lstStyle>
          <a:p>
            <a:endParaRPr lang="fr-FR" dirty="0"/>
          </a:p>
        </p:txBody>
      </p:sp>
      <p:sp>
        <p:nvSpPr>
          <p:cNvPr id="12" name="Espace réservé du numéro de diapositive 5"/>
          <p:cNvSpPr>
            <a:spLocks noGrp="1"/>
          </p:cNvSpPr>
          <p:nvPr>
            <p:ph type="sldNum" sz="quarter" idx="12"/>
          </p:nvPr>
        </p:nvSpPr>
        <p:spPr>
          <a:xfrm>
            <a:off x="10724446" y="6570611"/>
            <a:ext cx="1105668" cy="288000"/>
          </a:xfrm>
          <a:prstGeom prst="rect">
            <a:avLst/>
          </a:prstGeom>
        </p:spPr>
        <p:txBody>
          <a:bodyPr vert="horz" lIns="91440" tIns="45720" rIns="0" bIns="45720" rtlCol="0" anchor="ctr"/>
          <a:lstStyle>
            <a:lvl1pPr algn="r">
              <a:defRPr sz="1067">
                <a:solidFill>
                  <a:srgbClr val="4E4E4E"/>
                </a:solidFill>
              </a:defRPr>
            </a:lvl1pPr>
          </a:lstStyle>
          <a:p>
            <a:fld id="{7F86108E-6173-CC4E-81D1-D6419E4934EE}" type="slidenum">
              <a:rPr lang="fr-FR" smtClean="0"/>
              <a:pPr/>
              <a:t>‹N°›</a:t>
            </a:fld>
            <a:endParaRPr lang="fr-FR" dirty="0"/>
          </a:p>
        </p:txBody>
      </p:sp>
    </p:spTree>
    <p:extLst>
      <p:ext uri="{BB962C8B-B14F-4D97-AF65-F5344CB8AC3E}">
        <p14:creationId xmlns:p14="http://schemas.microsoft.com/office/powerpoint/2010/main" val="23383388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e la date 3"/>
          <p:cNvSpPr>
            <a:spLocks noGrp="1"/>
          </p:cNvSpPr>
          <p:nvPr>
            <p:ph type="dt" sz="half" idx="2"/>
          </p:nvPr>
        </p:nvSpPr>
        <p:spPr>
          <a:xfrm>
            <a:off x="3503712" y="6570612"/>
            <a:ext cx="1056117" cy="287389"/>
          </a:xfrm>
          <a:prstGeom prst="rect">
            <a:avLst/>
          </a:prstGeom>
        </p:spPr>
        <p:txBody>
          <a:bodyPr vert="horz" lIns="91440" tIns="45720" rIns="91440" bIns="45720" rtlCol="0" anchor="ctr"/>
          <a:lstStyle>
            <a:lvl1pPr marL="0" marR="0" indent="0" algn="l" defTabSz="609585" rtl="0" eaLnBrk="1" fontAlgn="auto" latinLnBrk="0" hangingPunct="1">
              <a:lnSpc>
                <a:spcPct val="100000"/>
              </a:lnSpc>
              <a:spcBef>
                <a:spcPts val="0"/>
              </a:spcBef>
              <a:spcAft>
                <a:spcPts val="0"/>
              </a:spcAft>
              <a:buClrTx/>
              <a:buSzTx/>
              <a:buFontTx/>
              <a:buNone/>
              <a:tabLst/>
              <a:defRPr sz="1067">
                <a:solidFill>
                  <a:srgbClr val="4E4E4E"/>
                </a:solidFill>
                <a:latin typeface="+mn-lt"/>
              </a:defRPr>
            </a:lvl1pPr>
          </a:lstStyle>
          <a:p>
            <a:fld id="{3DC734A8-2269-3D45-9502-7EEB83BE1B5E}" type="datetimeFigureOut">
              <a:rPr lang="fr-FR" smtClean="0"/>
              <a:pPr/>
              <a:t>11/09/2020</a:t>
            </a:fld>
            <a:endParaRPr lang="fr-FR" dirty="0"/>
          </a:p>
        </p:txBody>
      </p:sp>
      <p:sp>
        <p:nvSpPr>
          <p:cNvPr id="7" name="Espace réservé du pied de page 4"/>
          <p:cNvSpPr>
            <a:spLocks noGrp="1"/>
          </p:cNvSpPr>
          <p:nvPr>
            <p:ph type="ftr" sz="quarter" idx="3"/>
          </p:nvPr>
        </p:nvSpPr>
        <p:spPr>
          <a:xfrm>
            <a:off x="4559829" y="6570610"/>
            <a:ext cx="6164613" cy="287391"/>
          </a:xfrm>
          <a:prstGeom prst="rect">
            <a:avLst/>
          </a:prstGeom>
        </p:spPr>
        <p:txBody>
          <a:bodyPr vert="horz" lIns="91440" tIns="45720" rIns="91440" bIns="45720" rtlCol="0" anchor="ctr"/>
          <a:lstStyle>
            <a:lvl1pPr algn="l">
              <a:defRPr sz="1067">
                <a:solidFill>
                  <a:srgbClr val="4E4E4E"/>
                </a:solidFill>
                <a:latin typeface="+mn-lt"/>
              </a:defRPr>
            </a:lvl1pPr>
          </a:lstStyle>
          <a:p>
            <a:endParaRPr lang="fr-FR" dirty="0"/>
          </a:p>
        </p:txBody>
      </p:sp>
      <p:sp>
        <p:nvSpPr>
          <p:cNvPr id="8" name="Espace réservé du numéro de diapositive 5"/>
          <p:cNvSpPr>
            <a:spLocks noGrp="1"/>
          </p:cNvSpPr>
          <p:nvPr>
            <p:ph type="sldNum" sz="quarter" idx="4"/>
          </p:nvPr>
        </p:nvSpPr>
        <p:spPr>
          <a:xfrm>
            <a:off x="10366930" y="6570611"/>
            <a:ext cx="1105668" cy="288000"/>
          </a:xfrm>
          <a:prstGeom prst="rect">
            <a:avLst/>
          </a:prstGeom>
        </p:spPr>
        <p:txBody>
          <a:bodyPr vert="horz" lIns="91440" tIns="45720" rIns="0" bIns="45720" rtlCol="0" anchor="ctr"/>
          <a:lstStyle>
            <a:lvl1pPr algn="r">
              <a:defRPr sz="1067">
                <a:solidFill>
                  <a:srgbClr val="4E4E4E"/>
                </a:solidFill>
              </a:defRPr>
            </a:lvl1pPr>
          </a:lstStyle>
          <a:p>
            <a:fld id="{7F86108E-6173-CC4E-81D1-D6419E4934EE}" type="slidenum">
              <a:rPr lang="fr-FR" smtClean="0"/>
              <a:pPr/>
              <a:t>‹N°›</a:t>
            </a:fld>
            <a:endParaRPr lang="fr-FR" dirty="0"/>
          </a:p>
        </p:txBody>
      </p:sp>
    </p:spTree>
    <p:extLst>
      <p:ext uri="{BB962C8B-B14F-4D97-AF65-F5344CB8AC3E}">
        <p14:creationId xmlns:p14="http://schemas.microsoft.com/office/powerpoint/2010/main" val="33107783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2404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5" name="Espace réservé du texte 4"/>
          <p:cNvSpPr>
            <a:spLocks noGrp="1"/>
          </p:cNvSpPr>
          <p:nvPr>
            <p:ph type="body" sz="quarter" idx="10" hasCustomPrompt="1"/>
          </p:nvPr>
        </p:nvSpPr>
        <p:spPr>
          <a:xfrm>
            <a:off x="723901" y="1139516"/>
            <a:ext cx="10747859" cy="4759637"/>
          </a:xfrm>
          <a:prstGeom prst="rect">
            <a:avLst/>
          </a:prstGeom>
        </p:spPr>
        <p:txBody>
          <a:bodyPr lIns="0" tIns="0" rIns="0" bIns="0"/>
          <a:lstStyle>
            <a:lvl1pPr marL="177796" indent="-177796">
              <a:spcBef>
                <a:spcPts val="300"/>
              </a:spcBef>
              <a:buClr>
                <a:schemeClr val="accent1"/>
              </a:buClr>
              <a:defRPr sz="1800"/>
            </a:lvl1pPr>
            <a:lvl2pPr marL="450839" indent="-184146">
              <a:spcBef>
                <a:spcPts val="300"/>
              </a:spcBef>
              <a:buClr>
                <a:schemeClr val="tx1"/>
              </a:buClr>
              <a:buFont typeface="Arial" pitchFamily="34" charset="0"/>
              <a:buChar char="−"/>
              <a:defRPr sz="1600"/>
            </a:lvl2pPr>
            <a:lvl3pPr marL="715945" indent="-176209">
              <a:spcBef>
                <a:spcPts val="300"/>
              </a:spcBef>
              <a:buClr>
                <a:schemeClr val="tx1"/>
              </a:buClr>
              <a:buFont typeface="Arial" pitchFamily="34" charset="0"/>
              <a:buChar char="−"/>
              <a:tabLst/>
              <a:defRPr sz="1400"/>
            </a:lvl3pPr>
            <a:lvl4pPr marL="982638" indent="-177796">
              <a:spcBef>
                <a:spcPts val="300"/>
              </a:spcBef>
              <a:buClr>
                <a:schemeClr val="tx1"/>
              </a:buClr>
              <a:buFont typeface="Arial" pitchFamily="34" charset="0"/>
              <a:buChar char="−"/>
              <a:defRPr sz="1200"/>
            </a:lvl4pPr>
            <a:lvl5pPr marL="1255682" indent="-177796">
              <a:spcBef>
                <a:spcPts val="300"/>
              </a:spcBef>
              <a:buClr>
                <a:schemeClr val="tx1"/>
              </a:buClr>
              <a:buFont typeface="Arial" pitchFamily="34" charset="0"/>
              <a:buChar char="−"/>
              <a:defRPr sz="1000"/>
            </a:lvl5pPr>
          </a:lstStyle>
          <a:p>
            <a:pPr lvl="0"/>
            <a:r>
              <a:rPr lang="fr-FR" dirty="0"/>
              <a:t>First </a:t>
            </a:r>
            <a:r>
              <a:rPr lang="fr-FR" dirty="0" err="1"/>
              <a:t>level</a:t>
            </a:r>
            <a:r>
              <a:rPr lang="fr-FR" dirty="0"/>
              <a:t> </a:t>
            </a:r>
            <a:r>
              <a:rPr lang="fr-FR" dirty="0" err="1"/>
              <a:t>text</a:t>
            </a:r>
            <a:endParaRPr lang="fr-FR" dirty="0"/>
          </a:p>
          <a:p>
            <a:pPr lvl="1"/>
            <a:r>
              <a:rPr lang="fr-FR" dirty="0"/>
              <a:t>Second </a:t>
            </a:r>
            <a:r>
              <a:rPr lang="fr-FR" dirty="0" err="1"/>
              <a:t>level</a:t>
            </a:r>
            <a:r>
              <a:rPr lang="fr-FR" dirty="0"/>
              <a:t> </a:t>
            </a:r>
            <a:r>
              <a:rPr lang="fr-FR" dirty="0" err="1"/>
              <a:t>text</a:t>
            </a:r>
            <a:endParaRPr lang="fr-FR" dirty="0"/>
          </a:p>
          <a:p>
            <a:pPr lvl="2"/>
            <a:r>
              <a:rPr lang="fr-FR" dirty="0" err="1"/>
              <a:t>Third</a:t>
            </a:r>
            <a:r>
              <a:rPr lang="fr-FR" dirty="0"/>
              <a:t> </a:t>
            </a:r>
            <a:r>
              <a:rPr lang="fr-FR" dirty="0" err="1"/>
              <a:t>level</a:t>
            </a:r>
            <a:r>
              <a:rPr lang="fr-FR" dirty="0"/>
              <a:t> </a:t>
            </a:r>
            <a:r>
              <a:rPr lang="fr-FR" dirty="0" err="1"/>
              <a:t>text</a:t>
            </a:r>
            <a:endParaRPr lang="fr-FR" dirty="0"/>
          </a:p>
          <a:p>
            <a:pPr lvl="3"/>
            <a:r>
              <a:rPr lang="fr-FR" dirty="0" err="1"/>
              <a:t>Fourth</a:t>
            </a:r>
            <a:r>
              <a:rPr lang="fr-FR" dirty="0"/>
              <a:t> </a:t>
            </a:r>
            <a:r>
              <a:rPr lang="fr-FR" dirty="0" err="1"/>
              <a:t>level</a:t>
            </a:r>
            <a:r>
              <a:rPr lang="fr-FR" dirty="0"/>
              <a:t> </a:t>
            </a:r>
            <a:r>
              <a:rPr lang="fr-FR" dirty="0" err="1"/>
              <a:t>text</a:t>
            </a:r>
            <a:endParaRPr lang="fr-FR" dirty="0"/>
          </a:p>
          <a:p>
            <a:pPr lvl="4"/>
            <a:r>
              <a:rPr lang="fr-FR" dirty="0" err="1"/>
              <a:t>Fifth</a:t>
            </a:r>
            <a:r>
              <a:rPr lang="fr-FR" dirty="0"/>
              <a:t> </a:t>
            </a:r>
            <a:r>
              <a:rPr lang="fr-FR" dirty="0" err="1"/>
              <a:t>level</a:t>
            </a:r>
            <a:r>
              <a:rPr lang="fr-FR" dirty="0"/>
              <a:t> </a:t>
            </a:r>
            <a:r>
              <a:rPr lang="fr-FR" dirty="0" err="1"/>
              <a:t>text</a:t>
            </a:r>
            <a:endParaRPr lang="fr-FR" dirty="0"/>
          </a:p>
        </p:txBody>
      </p:sp>
      <p:sp>
        <p:nvSpPr>
          <p:cNvPr id="10" name="Espace réservé du texte 5"/>
          <p:cNvSpPr>
            <a:spLocks noGrp="1"/>
          </p:cNvSpPr>
          <p:nvPr>
            <p:ph type="body" sz="quarter" idx="21" hasCustomPrompt="1"/>
          </p:nvPr>
        </p:nvSpPr>
        <p:spPr>
          <a:xfrm>
            <a:off x="241305" y="187331"/>
            <a:ext cx="11231033"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241306" y="397064"/>
            <a:ext cx="11234561" cy="345157"/>
          </a:xfrm>
          <a:prstGeom prst="rect">
            <a:avLst/>
          </a:prstGeom>
        </p:spPr>
        <p:txBody>
          <a:bodyPr lIns="0" tIns="0" rIns="0" bIns="0"/>
          <a:lstStyle>
            <a:lvl1pPr>
              <a:defRPr sz="2000" cap="all" baseline="0"/>
            </a:lvl1pPr>
          </a:lstStyle>
          <a:p>
            <a:r>
              <a:rPr lang="fr-FR" dirty="0"/>
              <a:t>PAGE TITLE</a:t>
            </a:r>
          </a:p>
        </p:txBody>
      </p:sp>
      <p:sp>
        <p:nvSpPr>
          <p:cNvPr id="7" name="Espace réservé du numéro de diapositive 5"/>
          <p:cNvSpPr>
            <a:spLocks noGrp="1"/>
          </p:cNvSpPr>
          <p:nvPr>
            <p:ph type="sldNum" sz="quarter" idx="4"/>
          </p:nvPr>
        </p:nvSpPr>
        <p:spPr>
          <a:xfrm>
            <a:off x="10366930" y="6570611"/>
            <a:ext cx="1105668" cy="288000"/>
          </a:xfrm>
          <a:prstGeom prst="rect">
            <a:avLst/>
          </a:prstGeom>
        </p:spPr>
        <p:txBody>
          <a:bodyPr vert="horz" lIns="91440" tIns="45720" rIns="0" bIns="45720" rtlCol="0" anchor="ctr"/>
          <a:lstStyle>
            <a:lvl1pPr algn="r">
              <a:defRPr sz="1067">
                <a:solidFill>
                  <a:srgbClr val="4E4E4E"/>
                </a:solidFill>
              </a:defRPr>
            </a:lvl1pPr>
          </a:lstStyle>
          <a:p>
            <a:fld id="{7F86108E-6173-CC4E-81D1-D6419E4934EE}" type="slidenum">
              <a:rPr lang="fr-FR" smtClean="0"/>
              <a:pPr/>
              <a:t>‹N°›</a:t>
            </a:fld>
            <a:endParaRPr lang="fr-FR" dirty="0"/>
          </a:p>
        </p:txBody>
      </p:sp>
    </p:spTree>
    <p:extLst>
      <p:ext uri="{BB962C8B-B14F-4D97-AF65-F5344CB8AC3E}">
        <p14:creationId xmlns:p14="http://schemas.microsoft.com/office/powerpoint/2010/main" val="1395467672"/>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11/09/2020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536334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P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029061" y="2004740"/>
            <a:ext cx="6987152" cy="1990661"/>
          </a:xfrm>
        </p:spPr>
        <p:txBody>
          <a:bodyPr tIns="0" rIns="0" bIns="0" anchor="t" anchorCtr="0">
            <a:noAutofit/>
          </a:bodyPr>
          <a:lstStyle>
            <a:lvl1pPr algn="l">
              <a:defRPr sz="3867" b="0">
                <a:solidFill>
                  <a:schemeClr val="bg1"/>
                </a:solidFill>
                <a:latin typeface="Arial Black" panose="020B0A04020102020204" pitchFamily="34" charset="0"/>
                <a:cs typeface="Arial"/>
              </a:defRPr>
            </a:lvl1pPr>
          </a:lstStyle>
          <a:p>
            <a:r>
              <a:rPr lang="fr-FR"/>
              <a:t>CLIQUEZ ET MODIFIEZ LE TITRE</a:t>
            </a:r>
          </a:p>
        </p:txBody>
      </p:sp>
      <p:sp>
        <p:nvSpPr>
          <p:cNvPr id="3" name="Sous-titre 2"/>
          <p:cNvSpPr>
            <a:spLocks noGrp="1"/>
          </p:cNvSpPr>
          <p:nvPr>
            <p:ph type="subTitle" idx="1"/>
          </p:nvPr>
        </p:nvSpPr>
        <p:spPr>
          <a:xfrm>
            <a:off x="1055534" y="1571411"/>
            <a:ext cx="10127740" cy="433332"/>
          </a:xfrm>
        </p:spPr>
        <p:txBody>
          <a:bodyPr tIns="0" rIns="0" bIns="0" anchor="t" anchorCtr="0">
            <a:noAutofit/>
          </a:bodyPr>
          <a:lstStyle>
            <a:lvl1pPr marL="0" indent="0" algn="l">
              <a:buNone/>
              <a:defRPr sz="2533" b="0" i="0">
                <a:solidFill>
                  <a:srgbClr val="FFFFFF"/>
                </a:solidFill>
                <a:latin typeface="Arial Black" panose="020B0A04020102020204" pitchFamily="34" charset="0"/>
                <a:cs typeface="Arial"/>
              </a:defRPr>
            </a:lvl1pPr>
            <a:lvl2pPr marL="608383" indent="0" algn="ctr">
              <a:buNone/>
              <a:defRPr>
                <a:solidFill>
                  <a:schemeClr val="tx1">
                    <a:tint val="75000"/>
                  </a:schemeClr>
                </a:solidFill>
              </a:defRPr>
            </a:lvl2pPr>
            <a:lvl3pPr marL="1216844" indent="0" algn="ctr">
              <a:buNone/>
              <a:defRPr>
                <a:solidFill>
                  <a:schemeClr val="tx1">
                    <a:tint val="75000"/>
                  </a:schemeClr>
                </a:solidFill>
              </a:defRPr>
            </a:lvl3pPr>
            <a:lvl4pPr marL="1825264" indent="0" algn="ctr">
              <a:buNone/>
              <a:defRPr>
                <a:solidFill>
                  <a:schemeClr val="tx1">
                    <a:tint val="75000"/>
                  </a:schemeClr>
                </a:solidFill>
              </a:defRPr>
            </a:lvl4pPr>
            <a:lvl5pPr marL="2433690" indent="0" algn="ctr">
              <a:buNone/>
              <a:defRPr>
                <a:solidFill>
                  <a:schemeClr val="tx1">
                    <a:tint val="75000"/>
                  </a:schemeClr>
                </a:solidFill>
              </a:defRPr>
            </a:lvl5pPr>
            <a:lvl6pPr marL="3042072" indent="0" algn="ctr">
              <a:buNone/>
              <a:defRPr>
                <a:solidFill>
                  <a:schemeClr val="tx1">
                    <a:tint val="75000"/>
                  </a:schemeClr>
                </a:solidFill>
              </a:defRPr>
            </a:lvl6pPr>
            <a:lvl7pPr marL="3650427" indent="0" algn="ctr">
              <a:buNone/>
              <a:defRPr>
                <a:solidFill>
                  <a:schemeClr val="tx1">
                    <a:tint val="75000"/>
                  </a:schemeClr>
                </a:solidFill>
              </a:defRPr>
            </a:lvl7pPr>
            <a:lvl8pPr marL="4258886" indent="0" algn="ctr">
              <a:buNone/>
              <a:defRPr>
                <a:solidFill>
                  <a:schemeClr val="tx1">
                    <a:tint val="75000"/>
                  </a:schemeClr>
                </a:solidFill>
              </a:defRPr>
            </a:lvl8pPr>
            <a:lvl9pPr marL="486732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609600" y="6356352"/>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fr-FR">
              <a:solidFill>
                <a:prstClr val="black">
                  <a:tint val="75000"/>
                </a:prstClr>
              </a:solidFill>
            </a:endParaRPr>
          </a:p>
        </p:txBody>
      </p:sp>
      <p:sp>
        <p:nvSpPr>
          <p:cNvPr id="5" name="Espace réservé du pied de page 4"/>
          <p:cNvSpPr>
            <a:spLocks noGrp="1"/>
          </p:cNvSpPr>
          <p:nvPr>
            <p:ph type="ftr" sz="quarter" idx="11"/>
            <p:custDataLst>
              <p:tags r:id="rId1"/>
            </p:custDataLst>
          </p:nvPr>
        </p:nvSpPr>
        <p:spPr>
          <a:xfrm>
            <a:off x="0" y="6356352"/>
            <a:ext cx="12192000" cy="365125"/>
          </a:xfrm>
          <a:prstGeom prst="rect">
            <a:avLst/>
          </a:prstGeom>
        </p:spPr>
        <p:txBody>
          <a:bodyPr/>
          <a:lstStyle>
            <a:lvl1pPr algn="l">
              <a:defRPr lang="fr-FR" sz="133" b="0" i="0" u="none">
                <a:solidFill>
                  <a:srgbClr val="000000"/>
                </a:solidFill>
                <a:latin typeface="Times New Roman"/>
              </a:defRPr>
            </a:lvl1pPr>
          </a:lstStyle>
          <a:p>
            <a:endParaRPr lang="fr-FR"/>
          </a:p>
        </p:txBody>
      </p:sp>
      <p:sp>
        <p:nvSpPr>
          <p:cNvPr id="6" name="Espace réservé du numéro de diapositive 5"/>
          <p:cNvSpPr>
            <a:spLocks noGrp="1"/>
          </p:cNvSpPr>
          <p:nvPr>
            <p:ph type="sldNum" sz="quarter" idx="12"/>
          </p:nvPr>
        </p:nvSpPr>
        <p:spPr>
          <a:xfrm>
            <a:off x="8737600" y="6356352"/>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pPr algn="r"/>
            <a:fld id="{E0E48C36-60D3-5A43-AA48-41867AFDBEE6}" type="slidenum">
              <a:rPr lang="fr-FR" smtClean="0">
                <a:solidFill>
                  <a:prstClr val="black">
                    <a:tint val="75000"/>
                  </a:prstClr>
                </a:solidFill>
              </a:rPr>
              <a:pPr algn="r"/>
              <a:t>‹N°›</a:t>
            </a:fld>
            <a:endParaRPr lang="fr-FR">
              <a:solidFill>
                <a:prstClr val="black">
                  <a:tint val="75000"/>
                </a:prstClr>
              </a:solidFill>
            </a:endParaRPr>
          </a:p>
        </p:txBody>
      </p:sp>
      <p:pic>
        <p:nvPicPr>
          <p:cNvPr id="9" name="Image 8" descr="LOGO_PFA.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6086" y="5429857"/>
            <a:ext cx="2533637" cy="596171"/>
          </a:xfrm>
          <a:prstGeom prst="rect">
            <a:avLst/>
          </a:prstGeom>
        </p:spPr>
      </p:pic>
    </p:spTree>
    <p:extLst>
      <p:ext uri="{BB962C8B-B14F-4D97-AF65-F5344CB8AC3E}">
        <p14:creationId xmlns:p14="http://schemas.microsoft.com/office/powerpoint/2010/main" val="11456780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1_En-tête de section">
    <p:spTree>
      <p:nvGrpSpPr>
        <p:cNvPr id="1" name=""/>
        <p:cNvGrpSpPr/>
        <p:nvPr/>
      </p:nvGrpSpPr>
      <p:grpSpPr>
        <a:xfrm>
          <a:off x="0" y="0"/>
          <a:ext cx="0" cy="0"/>
          <a:chOff x="0" y="0"/>
          <a:chExt cx="0" cy="0"/>
        </a:xfrm>
      </p:grpSpPr>
      <p:sp>
        <p:nvSpPr>
          <p:cNvPr id="8" name="Rectangle 7"/>
          <p:cNvSpPr/>
          <p:nvPr userDrawn="1"/>
        </p:nvSpPr>
        <p:spPr>
          <a:xfrm>
            <a:off x="3344333" y="1498805"/>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715" tIns="60857" rIns="121715" bIns="60857" rtlCol="0" anchor="ctr"/>
          <a:lstStyle/>
          <a:p>
            <a:pPr algn="ctr" defTabSz="608383"/>
            <a:endParaRPr lang="fr-FR" sz="2400">
              <a:solidFill>
                <a:prstClr val="white"/>
              </a:solidFill>
            </a:endParaRP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7305675" cy="6858000"/>
          </a:xfrm>
          <a:prstGeom prst="rect">
            <a:avLst/>
          </a:prstGeom>
        </p:spPr>
      </p:pic>
      <p:sp>
        <p:nvSpPr>
          <p:cNvPr id="2" name="Titre 1"/>
          <p:cNvSpPr>
            <a:spLocks noGrp="1"/>
          </p:cNvSpPr>
          <p:nvPr>
            <p:ph type="title" hasCustomPrompt="1"/>
          </p:nvPr>
        </p:nvSpPr>
        <p:spPr>
          <a:xfrm>
            <a:off x="4079776" y="260648"/>
            <a:ext cx="7070824" cy="960107"/>
          </a:xfrm>
        </p:spPr>
        <p:txBody>
          <a:bodyPr wrap="none" anchor="ctr">
            <a:normAutofit/>
          </a:bodyPr>
          <a:lstStyle>
            <a:lvl1pPr algn="r">
              <a:defRPr sz="3200" b="0" cap="all"/>
            </a:lvl1pPr>
          </a:lstStyle>
          <a:p>
            <a:r>
              <a:rPr lang="fr-FR"/>
              <a:t>Cliquez et modifiez le titre</a:t>
            </a:r>
          </a:p>
        </p:txBody>
      </p:sp>
      <p:sp>
        <p:nvSpPr>
          <p:cNvPr id="3" name="Espace réservé du texte 2"/>
          <p:cNvSpPr>
            <a:spLocks noGrp="1"/>
          </p:cNvSpPr>
          <p:nvPr>
            <p:ph type="body" idx="1"/>
          </p:nvPr>
        </p:nvSpPr>
        <p:spPr>
          <a:xfrm>
            <a:off x="4943873" y="1220755"/>
            <a:ext cx="6206728" cy="960107"/>
          </a:xfrm>
        </p:spPr>
        <p:txBody>
          <a:bodyPr anchor="t" anchorCtr="0"/>
          <a:lstStyle>
            <a:lvl1pPr marL="0" indent="0" algn="r">
              <a:buNone/>
              <a:defRPr sz="2133" b="0">
                <a:solidFill>
                  <a:srgbClr val="312782"/>
                </a:solidFill>
                <a:latin typeface="Arial Black"/>
                <a:cs typeface="Arial Black"/>
              </a:defRPr>
            </a:lvl1pPr>
            <a:lvl2pPr marL="608383" indent="0">
              <a:buNone/>
              <a:defRPr sz="2400">
                <a:solidFill>
                  <a:schemeClr val="tx1">
                    <a:tint val="75000"/>
                  </a:schemeClr>
                </a:solidFill>
              </a:defRPr>
            </a:lvl2pPr>
            <a:lvl3pPr marL="1216844" indent="0">
              <a:buNone/>
              <a:defRPr sz="2133">
                <a:solidFill>
                  <a:schemeClr val="tx1">
                    <a:tint val="75000"/>
                  </a:schemeClr>
                </a:solidFill>
              </a:defRPr>
            </a:lvl3pPr>
            <a:lvl4pPr marL="1825264" indent="0">
              <a:buNone/>
              <a:defRPr sz="1867">
                <a:solidFill>
                  <a:schemeClr val="tx1">
                    <a:tint val="75000"/>
                  </a:schemeClr>
                </a:solidFill>
              </a:defRPr>
            </a:lvl4pPr>
            <a:lvl5pPr marL="2433690" indent="0">
              <a:buNone/>
              <a:defRPr sz="1867">
                <a:solidFill>
                  <a:schemeClr val="tx1">
                    <a:tint val="75000"/>
                  </a:schemeClr>
                </a:solidFill>
              </a:defRPr>
            </a:lvl5pPr>
            <a:lvl6pPr marL="3042072" indent="0">
              <a:buNone/>
              <a:defRPr sz="1867">
                <a:solidFill>
                  <a:schemeClr val="tx1">
                    <a:tint val="75000"/>
                  </a:schemeClr>
                </a:solidFill>
              </a:defRPr>
            </a:lvl6pPr>
            <a:lvl7pPr marL="3650427" indent="0">
              <a:buNone/>
              <a:defRPr sz="1867">
                <a:solidFill>
                  <a:schemeClr val="tx1">
                    <a:tint val="75000"/>
                  </a:schemeClr>
                </a:solidFill>
              </a:defRPr>
            </a:lvl7pPr>
            <a:lvl8pPr marL="4258886" indent="0">
              <a:buNone/>
              <a:defRPr sz="1867">
                <a:solidFill>
                  <a:schemeClr val="tx1">
                    <a:tint val="75000"/>
                  </a:schemeClr>
                </a:solidFill>
              </a:defRPr>
            </a:lvl8pPr>
            <a:lvl9pPr marL="4867329" indent="0">
              <a:buNone/>
              <a:defRPr sz="1867">
                <a:solidFill>
                  <a:schemeClr val="tx1">
                    <a:tint val="75000"/>
                  </a:schemeClr>
                </a:solidFill>
              </a:defRPr>
            </a:lvl9pPr>
          </a:lstStyle>
          <a:p>
            <a:pPr lvl="0"/>
            <a:endParaRPr lang="fr-FR"/>
          </a:p>
        </p:txBody>
      </p:sp>
    </p:spTree>
    <p:extLst>
      <p:ext uri="{BB962C8B-B14F-4D97-AF65-F5344CB8AC3E}">
        <p14:creationId xmlns:p14="http://schemas.microsoft.com/office/powerpoint/2010/main" val="9558430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667"/>
            </a:lvl1pPr>
          </a:lstStyle>
          <a:p>
            <a:r>
              <a:rPr lang="fr-FR"/>
              <a:t>Cliquez et modifiez le titre</a:t>
            </a:r>
          </a:p>
        </p:txBody>
      </p:sp>
      <p:sp>
        <p:nvSpPr>
          <p:cNvPr id="3" name="Espace réservé de la date 2"/>
          <p:cNvSpPr>
            <a:spLocks noGrp="1"/>
          </p:cNvSpPr>
          <p:nvPr>
            <p:ph type="dt" sz="half" idx="10"/>
          </p:nvPr>
        </p:nvSpPr>
        <p:spPr>
          <a:xfrm>
            <a:off x="609600" y="6356352"/>
            <a:ext cx="2844800" cy="365125"/>
          </a:xfrm>
          <a:prstGeom prst="rect">
            <a:avLst/>
          </a:prstGeom>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24"/>
            <a:ext cx="660400" cy="365125"/>
          </a:xfrm>
          <a:prstGeom prst="rect">
            <a:avLst/>
          </a:prstGeom>
        </p:spPr>
        <p:txBody>
          <a:bodyPr/>
          <a:lstStyle/>
          <a:p>
            <a:fld id="{E0E48C36-60D3-5A43-AA48-41867AFDBEE6}" type="slidenum">
              <a:rPr lang="fr-FR" smtClean="0">
                <a:solidFill>
                  <a:prstClr val="black">
                    <a:tint val="75000"/>
                  </a:prstClr>
                </a:solidFill>
              </a:rPr>
              <a:pPr/>
              <a:t>‹N°›</a:t>
            </a:fld>
            <a:endParaRPr lang="fr-FR">
              <a:solidFill>
                <a:prstClr val="black">
                  <a:tint val="75000"/>
                </a:prstClr>
              </a:solidFill>
            </a:endParaRPr>
          </a:p>
        </p:txBody>
      </p:sp>
      <p:sp>
        <p:nvSpPr>
          <p:cNvPr id="7" name="Espace réservé du contenu 6"/>
          <p:cNvSpPr>
            <a:spLocks noGrp="1"/>
          </p:cNvSpPr>
          <p:nvPr>
            <p:ph sz="quarter" idx="13"/>
          </p:nvPr>
        </p:nvSpPr>
        <p:spPr>
          <a:xfrm>
            <a:off x="1147267" y="1604798"/>
            <a:ext cx="9912351" cy="4295065"/>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67">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333">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0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solidFill>
                  <a:prstClr val="black">
                    <a:tint val="75000"/>
                  </a:prstClr>
                </a:solidFill>
              </a:rPr>
              <a:p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38"/>
            <a:ext cx="660400" cy="365125"/>
          </a:xfrm>
          <a:prstGeom prst="rect">
            <a:avLst/>
          </a:prstGeom>
        </p:spPr>
        <p:txBody>
          <a:bodyPr/>
          <a:lstStyle/>
          <a:p>
            <a:fld id="{E0E48C36-60D3-5A43-AA48-41867AFDBEE6}" type="slidenum">
              <a:rPr lang="fr-FR" smtClean="0"/>
              <a:pPr/>
              <a:t>‹N°›</a:t>
            </a:fld>
            <a:endParaRPr lang="fr-FR"/>
          </a:p>
        </p:txBody>
      </p:sp>
      <p:sp>
        <p:nvSpPr>
          <p:cNvPr id="7" name="Espace réservé du contenu 6"/>
          <p:cNvSpPr>
            <a:spLocks noGrp="1"/>
          </p:cNvSpPr>
          <p:nvPr>
            <p:ph sz="quarter" idx="13"/>
          </p:nvPr>
        </p:nvSpPr>
        <p:spPr>
          <a:xfrm>
            <a:off x="1147253" y="2027292"/>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8373090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B60B8E-2C83-46C7-BCF2-AEDEB974AC7C}"/>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7BB3DD44-0468-4805-B593-F0D38FC64EC8}"/>
              </a:ext>
            </a:extLst>
          </p:cNvPr>
          <p:cNvSpPr>
            <a:spLocks noGrp="1"/>
          </p:cNvSpPr>
          <p:nvPr>
            <p:ph idx="1"/>
          </p:nvPr>
        </p:nvSpPr>
        <p:spPr>
          <a:xfrm>
            <a:off x="838200" y="1825625"/>
            <a:ext cx="10515600" cy="4351339"/>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275711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4156" name="think-cell Slide" r:id="rId5" imgW="435" imgH="448" progId="TCLayout.ActiveDocument.1">
                  <p:embed/>
                </p:oleObj>
              </mc:Choice>
              <mc:Fallback>
                <p:oleObj name="think-cell Slide" r:id="rId5" imgW="435" imgH="448" progId="TCLayout.ActiveDocument.1">
                  <p:embed/>
                  <p:pic>
                    <p:nvPicPr>
                      <p:cNvPr id="2" name="Object 1" hidden="1"/>
                      <p:cNvPicPr/>
                      <p:nvPr/>
                    </p:nvPicPr>
                    <p:blipFill>
                      <a:blip r:embed="rId6"/>
                      <a:stretch>
                        <a:fillRect/>
                      </a:stretch>
                    </p:blipFill>
                    <p:spPr>
                      <a:xfrm>
                        <a:off x="2119" y="1589"/>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D1920D2-AFB5-4090-8969-8B49D591572F}"/>
              </a:ext>
            </a:extLst>
          </p:cNvPr>
          <p:cNvSpPr/>
          <p:nvPr userDrawn="1">
            <p:custDataLst>
              <p:tags r:id="rId3"/>
            </p:custDataLst>
          </p:nvPr>
        </p:nvSpPr>
        <p:spPr>
          <a:xfrm>
            <a:off x="0" y="1"/>
            <a:ext cx="211667" cy="1587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fr-FR" sz="2200" b="1" i="0" baseline="0" err="1">
              <a:solidFill>
                <a:schemeClr val="tx2"/>
              </a:solidFill>
              <a:latin typeface="Calibri" panose="020F0502020204030204" pitchFamily="34" charset="0"/>
              <a:ea typeface="+mj-ea"/>
              <a:cs typeface="Arial" panose="020B0604020202020204" pitchFamily="34" charset="0"/>
              <a:sym typeface="Calibri" panose="020F0502020204030204" pitchFamily="34" charset="0"/>
            </a:endParaRPr>
          </a:p>
        </p:txBody>
      </p:sp>
      <p:sp>
        <p:nvSpPr>
          <p:cNvPr id="3" name="Title 1"/>
          <p:cNvSpPr>
            <a:spLocks noGrp="1"/>
          </p:cNvSpPr>
          <p:nvPr>
            <p:ph type="title"/>
          </p:nvPr>
        </p:nvSpPr>
        <p:spPr>
          <a:xfrm>
            <a:off x="424280" y="224426"/>
            <a:ext cx="10972800" cy="388189"/>
          </a:xfrm>
          <a:prstGeom prst="rect">
            <a:avLst/>
          </a:prstGeom>
        </p:spPr>
        <p:txBody>
          <a:bodyPr anchor="ctr"/>
          <a:lstStyle>
            <a:lvl1pPr algn="l">
              <a:defRPr sz="2200" b="1">
                <a:solidFill>
                  <a:schemeClr val="accent1">
                    <a:lumMod val="75000"/>
                  </a:schemeClr>
                </a:solidFill>
                <a:latin typeface="Calibri" panose="020F0502020204030204" pitchFamily="34" charset="0"/>
                <a:cs typeface="Arial" pitchFamily="34" charset="0"/>
              </a:defRPr>
            </a:lvl1pPr>
          </a:lstStyle>
          <a:p>
            <a:r>
              <a:rPr lang="fr-FR"/>
              <a:t>Click to </a:t>
            </a:r>
            <a:r>
              <a:rPr lang="fr-FR" err="1"/>
              <a:t>edit</a:t>
            </a:r>
            <a:r>
              <a:rPr lang="fr-FR"/>
              <a:t> Master </a:t>
            </a:r>
            <a:r>
              <a:rPr lang="fr-FR" err="1"/>
              <a:t>title</a:t>
            </a:r>
            <a:r>
              <a:rPr lang="fr-FR"/>
              <a:t> style</a:t>
            </a:r>
          </a:p>
        </p:txBody>
      </p:sp>
      <p:sp>
        <p:nvSpPr>
          <p:cNvPr id="4" name="Text Placeholder 2"/>
          <p:cNvSpPr>
            <a:spLocks noGrp="1"/>
          </p:cNvSpPr>
          <p:nvPr>
            <p:ph type="body" sz="quarter" idx="11" hasCustomPrompt="1"/>
          </p:nvPr>
        </p:nvSpPr>
        <p:spPr>
          <a:xfrm>
            <a:off x="165100" y="6581777"/>
            <a:ext cx="8385133" cy="163409"/>
          </a:xfrm>
          <a:prstGeom prst="rect">
            <a:avLst/>
          </a:prstGeom>
        </p:spPr>
        <p:txBody>
          <a:bodyPr anchor="ctr"/>
          <a:lstStyle>
            <a:lvl1pPr marL="0" indent="0">
              <a:buNone/>
              <a:defRPr sz="1051">
                <a:latin typeface="Calibri" panose="020F0502020204030204" pitchFamily="34" charset="0"/>
              </a:defRPr>
            </a:lvl1pPr>
            <a:lvl2pPr>
              <a:defRPr sz="1000"/>
            </a:lvl2pPr>
            <a:lvl3pPr>
              <a:defRPr sz="1000"/>
            </a:lvl3pPr>
            <a:lvl4pPr>
              <a:defRPr sz="1000"/>
            </a:lvl4pPr>
            <a:lvl5pPr>
              <a:defRPr sz="1000"/>
            </a:lvl5pPr>
          </a:lstStyle>
          <a:p>
            <a:pPr lvl="0"/>
            <a:r>
              <a:rPr lang="fr-FR"/>
              <a:t>Source:</a:t>
            </a:r>
          </a:p>
        </p:txBody>
      </p:sp>
    </p:spTree>
    <p:extLst>
      <p:ext uri="{BB962C8B-B14F-4D97-AF65-F5344CB8AC3E}">
        <p14:creationId xmlns:p14="http://schemas.microsoft.com/office/powerpoint/2010/main" val="31660290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P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029061" y="2004740"/>
            <a:ext cx="6987152" cy="1990661"/>
          </a:xfrm>
        </p:spPr>
        <p:txBody>
          <a:bodyPr tIns="0" rIns="0" bIns="0" anchor="t" anchorCtr="0">
            <a:noAutofit/>
          </a:bodyPr>
          <a:lstStyle>
            <a:lvl1pPr algn="l">
              <a:defRPr sz="3867" b="0">
                <a:solidFill>
                  <a:schemeClr val="bg1"/>
                </a:solidFill>
                <a:latin typeface="Arial Black" panose="020B0A04020102020204" pitchFamily="34" charset="0"/>
                <a:cs typeface="Arial"/>
              </a:defRPr>
            </a:lvl1pPr>
          </a:lstStyle>
          <a:p>
            <a:r>
              <a:rPr lang="fr-FR"/>
              <a:t>CLIQUEZ ET MODIFIEZ LE TITRE</a:t>
            </a:r>
          </a:p>
        </p:txBody>
      </p:sp>
      <p:sp>
        <p:nvSpPr>
          <p:cNvPr id="3" name="Sous-titre 2"/>
          <p:cNvSpPr>
            <a:spLocks noGrp="1"/>
          </p:cNvSpPr>
          <p:nvPr>
            <p:ph type="subTitle" idx="1"/>
          </p:nvPr>
        </p:nvSpPr>
        <p:spPr>
          <a:xfrm>
            <a:off x="1055534" y="1571411"/>
            <a:ext cx="10127740" cy="433332"/>
          </a:xfrm>
        </p:spPr>
        <p:txBody>
          <a:bodyPr tIns="0" rIns="0" bIns="0" anchor="t" anchorCtr="0">
            <a:noAutofit/>
          </a:bodyPr>
          <a:lstStyle>
            <a:lvl1pPr marL="0" indent="0" algn="l">
              <a:buNone/>
              <a:defRPr sz="2533" b="0" i="0">
                <a:solidFill>
                  <a:srgbClr val="FFFFFF"/>
                </a:solidFill>
                <a:latin typeface="Arial Black" panose="020B0A04020102020204" pitchFamily="34" charset="0"/>
                <a:cs typeface="Arial"/>
              </a:defRPr>
            </a:lvl1pPr>
            <a:lvl2pPr marL="608367" indent="0" algn="ctr">
              <a:buNone/>
              <a:defRPr>
                <a:solidFill>
                  <a:schemeClr val="tx1">
                    <a:tint val="75000"/>
                  </a:schemeClr>
                </a:solidFill>
              </a:defRPr>
            </a:lvl2pPr>
            <a:lvl3pPr marL="1216814" indent="0" algn="ctr">
              <a:buNone/>
              <a:defRPr>
                <a:solidFill>
                  <a:schemeClr val="tx1">
                    <a:tint val="75000"/>
                  </a:schemeClr>
                </a:solidFill>
              </a:defRPr>
            </a:lvl3pPr>
            <a:lvl4pPr marL="1825218" indent="0" algn="ctr">
              <a:buNone/>
              <a:defRPr>
                <a:solidFill>
                  <a:schemeClr val="tx1">
                    <a:tint val="75000"/>
                  </a:schemeClr>
                </a:solidFill>
              </a:defRPr>
            </a:lvl4pPr>
            <a:lvl5pPr marL="2433630" indent="0" algn="ctr">
              <a:buNone/>
              <a:defRPr>
                <a:solidFill>
                  <a:schemeClr val="tx1">
                    <a:tint val="75000"/>
                  </a:schemeClr>
                </a:solidFill>
              </a:defRPr>
            </a:lvl5pPr>
            <a:lvl6pPr marL="3041996" indent="0" algn="ctr">
              <a:buNone/>
              <a:defRPr>
                <a:solidFill>
                  <a:schemeClr val="tx1">
                    <a:tint val="75000"/>
                  </a:schemeClr>
                </a:solidFill>
              </a:defRPr>
            </a:lvl6pPr>
            <a:lvl7pPr marL="3650335" indent="0" algn="ctr">
              <a:buNone/>
              <a:defRPr>
                <a:solidFill>
                  <a:schemeClr val="tx1">
                    <a:tint val="75000"/>
                  </a:schemeClr>
                </a:solidFill>
              </a:defRPr>
            </a:lvl7pPr>
            <a:lvl8pPr marL="4258780" indent="0" algn="ctr">
              <a:buNone/>
              <a:defRPr>
                <a:solidFill>
                  <a:schemeClr val="tx1">
                    <a:tint val="75000"/>
                  </a:schemeClr>
                </a:solidFill>
              </a:defRPr>
            </a:lvl8pPr>
            <a:lvl9pPr marL="486720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609600" y="6356352"/>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fr-FR">
              <a:solidFill>
                <a:prstClr val="black">
                  <a:tint val="75000"/>
                </a:prstClr>
              </a:solidFill>
            </a:endParaRPr>
          </a:p>
        </p:txBody>
      </p:sp>
      <p:sp>
        <p:nvSpPr>
          <p:cNvPr id="5" name="Espace réservé du pied de page 4"/>
          <p:cNvSpPr>
            <a:spLocks noGrp="1"/>
          </p:cNvSpPr>
          <p:nvPr>
            <p:ph type="ftr" sz="quarter" idx="11"/>
            <p:custDataLst>
              <p:tags r:id="rId1"/>
            </p:custDataLst>
          </p:nvPr>
        </p:nvSpPr>
        <p:spPr>
          <a:xfrm>
            <a:off x="0" y="6356352"/>
            <a:ext cx="12192000" cy="365125"/>
          </a:xfrm>
          <a:prstGeom prst="rect">
            <a:avLst/>
          </a:prstGeom>
        </p:spPr>
        <p:txBody>
          <a:bodyPr/>
          <a:lstStyle>
            <a:lvl1pPr algn="l">
              <a:defRPr lang="fr-FR" sz="133" b="0" i="0" u="none">
                <a:solidFill>
                  <a:srgbClr val="000000"/>
                </a:solidFill>
                <a:latin typeface="Times New Roman"/>
              </a:defRPr>
            </a:lvl1pPr>
          </a:lstStyle>
          <a:p>
            <a:endParaRPr lang="fr-FR"/>
          </a:p>
        </p:txBody>
      </p:sp>
      <p:sp>
        <p:nvSpPr>
          <p:cNvPr id="6" name="Espace réservé du numéro de diapositive 5"/>
          <p:cNvSpPr>
            <a:spLocks noGrp="1"/>
          </p:cNvSpPr>
          <p:nvPr>
            <p:ph type="sldNum" sz="quarter" idx="12"/>
          </p:nvPr>
        </p:nvSpPr>
        <p:spPr>
          <a:xfrm>
            <a:off x="8737600" y="6356352"/>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pPr algn="r"/>
            <a:fld id="{E0E48C36-60D3-5A43-AA48-41867AFDBEE6}" type="slidenum">
              <a:rPr lang="fr-FR" smtClean="0">
                <a:solidFill>
                  <a:prstClr val="black">
                    <a:tint val="75000"/>
                  </a:prstClr>
                </a:solidFill>
              </a:rPr>
              <a:pPr algn="r"/>
              <a:t>‹N°›</a:t>
            </a:fld>
            <a:endParaRPr lang="fr-FR">
              <a:solidFill>
                <a:prstClr val="black">
                  <a:tint val="75000"/>
                </a:prstClr>
              </a:solidFill>
            </a:endParaRPr>
          </a:p>
        </p:txBody>
      </p:sp>
      <p:pic>
        <p:nvPicPr>
          <p:cNvPr id="9" name="Image 8" descr="LOGO_PFA.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6087" y="5429857"/>
            <a:ext cx="2533637" cy="596171"/>
          </a:xfrm>
          <a:prstGeom prst="rect">
            <a:avLst/>
          </a:prstGeom>
        </p:spPr>
      </p:pic>
    </p:spTree>
    <p:extLst>
      <p:ext uri="{BB962C8B-B14F-4D97-AF65-F5344CB8AC3E}">
        <p14:creationId xmlns:p14="http://schemas.microsoft.com/office/powerpoint/2010/main" val="3981924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1_En-tête de section">
    <p:spTree>
      <p:nvGrpSpPr>
        <p:cNvPr id="1" name=""/>
        <p:cNvGrpSpPr/>
        <p:nvPr/>
      </p:nvGrpSpPr>
      <p:grpSpPr>
        <a:xfrm>
          <a:off x="0" y="0"/>
          <a:ext cx="0" cy="0"/>
          <a:chOff x="0" y="0"/>
          <a:chExt cx="0" cy="0"/>
        </a:xfrm>
      </p:grpSpPr>
      <p:sp>
        <p:nvSpPr>
          <p:cNvPr id="8" name="Rectangle 7"/>
          <p:cNvSpPr/>
          <p:nvPr userDrawn="1"/>
        </p:nvSpPr>
        <p:spPr>
          <a:xfrm>
            <a:off x="3344333" y="1498806"/>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715" tIns="60857" rIns="121715" bIns="60857" rtlCol="0" anchor="ctr"/>
          <a:lstStyle/>
          <a:p>
            <a:pPr algn="ctr" defTabSz="608367"/>
            <a:endParaRPr lang="fr-FR" sz="2400">
              <a:solidFill>
                <a:prstClr val="white"/>
              </a:solidFill>
            </a:endParaRP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7305675" cy="6858000"/>
          </a:xfrm>
          <a:prstGeom prst="rect">
            <a:avLst/>
          </a:prstGeom>
        </p:spPr>
      </p:pic>
      <p:sp>
        <p:nvSpPr>
          <p:cNvPr id="2" name="Titre 1"/>
          <p:cNvSpPr>
            <a:spLocks noGrp="1"/>
          </p:cNvSpPr>
          <p:nvPr>
            <p:ph type="title" hasCustomPrompt="1"/>
          </p:nvPr>
        </p:nvSpPr>
        <p:spPr>
          <a:xfrm>
            <a:off x="4079776" y="260649"/>
            <a:ext cx="7070824" cy="960107"/>
          </a:xfrm>
        </p:spPr>
        <p:txBody>
          <a:bodyPr wrap="none" anchor="ctr">
            <a:normAutofit/>
          </a:bodyPr>
          <a:lstStyle>
            <a:lvl1pPr algn="r">
              <a:defRPr sz="3200" b="0" cap="all"/>
            </a:lvl1pPr>
          </a:lstStyle>
          <a:p>
            <a:r>
              <a:rPr lang="fr-FR"/>
              <a:t>Cliquez et modifiez le titre</a:t>
            </a:r>
          </a:p>
        </p:txBody>
      </p:sp>
      <p:sp>
        <p:nvSpPr>
          <p:cNvPr id="3" name="Espace réservé du texte 2"/>
          <p:cNvSpPr>
            <a:spLocks noGrp="1"/>
          </p:cNvSpPr>
          <p:nvPr>
            <p:ph type="body" idx="1"/>
          </p:nvPr>
        </p:nvSpPr>
        <p:spPr>
          <a:xfrm>
            <a:off x="4943873" y="1220756"/>
            <a:ext cx="6206728" cy="960107"/>
          </a:xfrm>
        </p:spPr>
        <p:txBody>
          <a:bodyPr anchor="t" anchorCtr="0"/>
          <a:lstStyle>
            <a:lvl1pPr marL="0" indent="0" algn="r">
              <a:buNone/>
              <a:defRPr sz="2133" b="0">
                <a:solidFill>
                  <a:srgbClr val="312782"/>
                </a:solidFill>
                <a:latin typeface="Arial Black"/>
                <a:cs typeface="Arial Black"/>
              </a:defRPr>
            </a:lvl1pPr>
            <a:lvl2pPr marL="608367" indent="0">
              <a:buNone/>
              <a:defRPr sz="2400">
                <a:solidFill>
                  <a:schemeClr val="tx1">
                    <a:tint val="75000"/>
                  </a:schemeClr>
                </a:solidFill>
              </a:defRPr>
            </a:lvl2pPr>
            <a:lvl3pPr marL="1216814" indent="0">
              <a:buNone/>
              <a:defRPr sz="2133">
                <a:solidFill>
                  <a:schemeClr val="tx1">
                    <a:tint val="75000"/>
                  </a:schemeClr>
                </a:solidFill>
              </a:defRPr>
            </a:lvl3pPr>
            <a:lvl4pPr marL="1825218" indent="0">
              <a:buNone/>
              <a:defRPr sz="1867">
                <a:solidFill>
                  <a:schemeClr val="tx1">
                    <a:tint val="75000"/>
                  </a:schemeClr>
                </a:solidFill>
              </a:defRPr>
            </a:lvl4pPr>
            <a:lvl5pPr marL="2433630" indent="0">
              <a:buNone/>
              <a:defRPr sz="1867">
                <a:solidFill>
                  <a:schemeClr val="tx1">
                    <a:tint val="75000"/>
                  </a:schemeClr>
                </a:solidFill>
              </a:defRPr>
            </a:lvl5pPr>
            <a:lvl6pPr marL="3041996" indent="0">
              <a:buNone/>
              <a:defRPr sz="1867">
                <a:solidFill>
                  <a:schemeClr val="tx1">
                    <a:tint val="75000"/>
                  </a:schemeClr>
                </a:solidFill>
              </a:defRPr>
            </a:lvl6pPr>
            <a:lvl7pPr marL="3650335" indent="0">
              <a:buNone/>
              <a:defRPr sz="1867">
                <a:solidFill>
                  <a:schemeClr val="tx1">
                    <a:tint val="75000"/>
                  </a:schemeClr>
                </a:solidFill>
              </a:defRPr>
            </a:lvl7pPr>
            <a:lvl8pPr marL="4258780" indent="0">
              <a:buNone/>
              <a:defRPr sz="1867">
                <a:solidFill>
                  <a:schemeClr val="tx1">
                    <a:tint val="75000"/>
                  </a:schemeClr>
                </a:solidFill>
              </a:defRPr>
            </a:lvl8pPr>
            <a:lvl9pPr marL="4867208" indent="0">
              <a:buNone/>
              <a:defRPr sz="1867">
                <a:solidFill>
                  <a:schemeClr val="tx1">
                    <a:tint val="75000"/>
                  </a:schemeClr>
                </a:solidFill>
              </a:defRPr>
            </a:lvl9pPr>
          </a:lstStyle>
          <a:p>
            <a:pPr lvl="0"/>
            <a:endParaRPr lang="fr-FR"/>
          </a:p>
        </p:txBody>
      </p:sp>
    </p:spTree>
    <p:extLst>
      <p:ext uri="{BB962C8B-B14F-4D97-AF65-F5344CB8AC3E}">
        <p14:creationId xmlns:p14="http://schemas.microsoft.com/office/powerpoint/2010/main" val="42061753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667"/>
            </a:lvl1pPr>
          </a:lstStyle>
          <a:p>
            <a:r>
              <a:rPr lang="fr-FR"/>
              <a:t>Cliquez et modifiez le titre</a:t>
            </a:r>
          </a:p>
        </p:txBody>
      </p:sp>
      <p:sp>
        <p:nvSpPr>
          <p:cNvPr id="3" name="Espace réservé de la date 2"/>
          <p:cNvSpPr>
            <a:spLocks noGrp="1"/>
          </p:cNvSpPr>
          <p:nvPr>
            <p:ph type="dt" sz="half" idx="10"/>
          </p:nvPr>
        </p:nvSpPr>
        <p:spPr>
          <a:xfrm>
            <a:off x="609600" y="6356352"/>
            <a:ext cx="2844800" cy="365125"/>
          </a:xfrm>
          <a:prstGeom prst="rect">
            <a:avLst/>
          </a:prstGeom>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24"/>
            <a:ext cx="660400" cy="365125"/>
          </a:xfrm>
          <a:prstGeom prst="rect">
            <a:avLst/>
          </a:prstGeom>
        </p:spPr>
        <p:txBody>
          <a:bodyPr/>
          <a:lstStyle/>
          <a:p>
            <a:fld id="{E0E48C36-60D3-5A43-AA48-41867AFDBEE6}" type="slidenum">
              <a:rPr lang="fr-FR" smtClean="0">
                <a:solidFill>
                  <a:prstClr val="black">
                    <a:tint val="75000"/>
                  </a:prstClr>
                </a:solidFill>
              </a:rPr>
              <a:pPr/>
              <a:t>‹N°›</a:t>
            </a:fld>
            <a:endParaRPr lang="fr-FR">
              <a:solidFill>
                <a:prstClr val="black">
                  <a:tint val="75000"/>
                </a:prstClr>
              </a:solidFill>
            </a:endParaRPr>
          </a:p>
        </p:txBody>
      </p:sp>
      <p:sp>
        <p:nvSpPr>
          <p:cNvPr id="7" name="Espace réservé du contenu 6"/>
          <p:cNvSpPr>
            <a:spLocks noGrp="1"/>
          </p:cNvSpPr>
          <p:nvPr>
            <p:ph sz="quarter" idx="13"/>
          </p:nvPr>
        </p:nvSpPr>
        <p:spPr>
          <a:xfrm>
            <a:off x="1147269" y="1604800"/>
            <a:ext cx="9912351" cy="4295065"/>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67">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333">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583453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27381" y="692698"/>
            <a:ext cx="10972800" cy="796951"/>
          </a:xfrm>
          <a:prstGeom prst="rect">
            <a:avLst/>
          </a:prstGeom>
        </p:spPr>
        <p:txBody>
          <a:bodyPr>
            <a:normAutofit/>
          </a:bodyPr>
          <a:lstStyle>
            <a:lvl1pPr algn="l">
              <a:defRPr sz="3600" b="1">
                <a:solidFill>
                  <a:srgbClr val="174D97"/>
                </a:solidFill>
              </a:defRPr>
            </a:lvl1pPr>
          </a:lstStyle>
          <a:p>
            <a:r>
              <a:rPr kumimoji="0" lang="fr-FR" sz="4400" b="0" i="0" u="none" strike="noStrike" kern="1200" cap="none" spc="0" normalizeH="0" baseline="0" noProof="0">
                <a:ln>
                  <a:noFill/>
                </a:ln>
                <a:solidFill>
                  <a:prstClr val="black"/>
                </a:solidFill>
                <a:effectLst/>
                <a:uLnTx/>
                <a:uFillTx/>
                <a:latin typeface="+mj-lt"/>
              </a:rPr>
              <a:t>Modifiez le style du titre</a:t>
            </a:r>
            <a:endParaRPr lang="fr-FR"/>
          </a:p>
        </p:txBody>
      </p:sp>
      <p:sp>
        <p:nvSpPr>
          <p:cNvPr id="3" name="Espace réservé du contenu 2"/>
          <p:cNvSpPr>
            <a:spLocks noGrp="1"/>
          </p:cNvSpPr>
          <p:nvPr>
            <p:ph idx="1"/>
          </p:nvPr>
        </p:nvSpPr>
        <p:spPr>
          <a:xfrm>
            <a:off x="609600" y="1600200"/>
            <a:ext cx="10972800" cy="4565104"/>
          </a:xfrm>
          <a:prstGeom prst="rect">
            <a:avLst/>
          </a:prstGeom>
        </p:spPr>
        <p:txBody>
          <a:bodyPr/>
          <a:lstStyle>
            <a:lvl1pPr marL="342882" marR="0" indent="-342882"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2400" b="1">
                <a:solidFill>
                  <a:srgbClr val="174D97"/>
                </a:solidFill>
              </a:defRPr>
            </a:lvl1pPr>
            <a:lvl2pPr marL="742913" marR="0" indent="-285737"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2000" b="1">
                <a:solidFill>
                  <a:schemeClr val="tx1">
                    <a:lumMod val="50000"/>
                    <a:lumOff val="50000"/>
                  </a:schemeClr>
                </a:solidFill>
              </a:defRPr>
            </a:lvl2pPr>
            <a:lvl3pPr marL="1142942" marR="0" indent="-228589"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sz="1800" b="0">
                <a:solidFill>
                  <a:schemeClr val="tx1">
                    <a:lumMod val="50000"/>
                    <a:lumOff val="50000"/>
                  </a:schemeClr>
                </a:solidFill>
              </a:defRPr>
            </a:lvl3pPr>
            <a:lvl4pPr marL="1600120" marR="0" indent="-228589"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a:lvl4pPr>
            <a:lvl5pPr marL="2057298" marR="0" indent="-228589"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marL="342882" marR="0" lvl="0" indent="-342882"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0" i="0" u="none" strike="noStrike" kern="1200" cap="none" spc="0" normalizeH="0" baseline="0" noProof="0">
                <a:ln>
                  <a:noFill/>
                </a:ln>
                <a:solidFill>
                  <a:prstClr val="black"/>
                </a:solidFill>
                <a:effectLst/>
                <a:uLnTx/>
                <a:uFillTx/>
                <a:latin typeface="+mn-lt"/>
              </a:rPr>
              <a:t>Modifiez les styles du texte du masque</a:t>
            </a:r>
          </a:p>
          <a:p>
            <a:pPr marL="742913" marR="0" lvl="1" indent="-285737"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0" i="0" u="none" strike="noStrike" kern="1200" cap="none" spc="0" normalizeH="0" baseline="0" noProof="0">
                <a:ln>
                  <a:noFill/>
                </a:ln>
                <a:solidFill>
                  <a:prstClr val="black"/>
                </a:solidFill>
                <a:effectLst/>
                <a:uLnTx/>
                <a:uFillTx/>
                <a:latin typeface="+mn-lt"/>
              </a:rPr>
              <a:t>Deuxième niveau</a:t>
            </a:r>
          </a:p>
          <a:p>
            <a:pPr marL="1142942" marR="0" lvl="2" indent="-228589"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400" b="0" i="0" u="none" strike="noStrike" kern="1200" cap="none" spc="0" normalizeH="0" baseline="0" noProof="0">
                <a:ln>
                  <a:noFill/>
                </a:ln>
                <a:solidFill>
                  <a:prstClr val="black"/>
                </a:solidFill>
                <a:effectLst/>
                <a:uLnTx/>
                <a:uFillTx/>
                <a:latin typeface="+mn-lt"/>
              </a:rPr>
              <a:t>Troisième niveau</a:t>
            </a:r>
          </a:p>
          <a:p>
            <a:pPr marL="1600120" marR="0" lvl="3" indent="-228589"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000" b="0" i="0" u="none" strike="noStrike" kern="1200" cap="none" spc="0" normalizeH="0" baseline="0" noProof="0">
                <a:ln>
                  <a:noFill/>
                </a:ln>
                <a:solidFill>
                  <a:prstClr val="black"/>
                </a:solidFill>
                <a:effectLst/>
                <a:uLnTx/>
                <a:uFillTx/>
                <a:latin typeface="+mn-lt"/>
              </a:rPr>
              <a:t>Quatrième niveau</a:t>
            </a:r>
          </a:p>
          <a:p>
            <a:pPr marL="2057298" marR="0" lvl="4" indent="-228589" algn="l" defTabSz="91435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000" b="0" i="0" u="none" strike="noStrike" kern="1200" cap="none" spc="0" normalizeH="0" baseline="0" noProof="0">
                <a:ln>
                  <a:noFill/>
                </a:ln>
                <a:solidFill>
                  <a:prstClr val="black"/>
                </a:solidFill>
                <a:effectLst/>
                <a:uLnTx/>
                <a:uFillTx/>
                <a:latin typeface="+mn-lt"/>
              </a:rPr>
              <a:t>Cinquième niveau</a:t>
            </a:r>
          </a:p>
        </p:txBody>
      </p:sp>
      <p:sp>
        <p:nvSpPr>
          <p:cNvPr id="7"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r>
              <a:rPr lang="fr-FR">
                <a:solidFill>
                  <a:prstClr val="black">
                    <a:tint val="75000"/>
                  </a:prstClr>
                </a:solidFill>
              </a:rPr>
              <a:t>06/09/2016</a:t>
            </a:r>
          </a:p>
        </p:txBody>
      </p:sp>
      <p:sp>
        <p:nvSpPr>
          <p:cNvPr id="8"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r>
              <a:rPr lang="fr-FR">
                <a:solidFill>
                  <a:prstClr val="black">
                    <a:tint val="75000"/>
                  </a:prstClr>
                </a:solidFill>
              </a:rPr>
              <a:t>COPIL NFI Véhicule Autonome</a:t>
            </a:r>
          </a:p>
        </p:txBody>
      </p:sp>
      <p:sp>
        <p:nvSpPr>
          <p:cNvPr id="9" name="Espace réservé du numéro de diapositive 5"/>
          <p:cNvSpPr>
            <a:spLocks noGrp="1"/>
          </p:cNvSpPr>
          <p:nvPr>
            <p:ph type="sldNum" sz="quarter" idx="4"/>
          </p:nvPr>
        </p:nvSpPr>
        <p:spPr>
          <a:xfrm>
            <a:off x="8737601" y="6356352"/>
            <a:ext cx="18222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761F-4987-4B91-B341-F376AD35C52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097503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cxnSp>
        <p:nvCxnSpPr>
          <p:cNvPr id="7" name="Connecteur droit 6"/>
          <p:cNvCxnSpPr/>
          <p:nvPr userDrawn="1"/>
        </p:nvCxnSpPr>
        <p:spPr>
          <a:xfrm>
            <a:off x="395822" y="740701"/>
            <a:ext cx="11460823" cy="0"/>
          </a:xfrm>
          <a:prstGeom prst="line">
            <a:avLst/>
          </a:prstGeom>
          <a:ln w="9525">
            <a:solidFill>
              <a:srgbClr val="83786F"/>
            </a:solidFill>
          </a:ln>
        </p:spPr>
        <p:style>
          <a:lnRef idx="1">
            <a:schemeClr val="accent5"/>
          </a:lnRef>
          <a:fillRef idx="0">
            <a:schemeClr val="accent5"/>
          </a:fillRef>
          <a:effectRef idx="0">
            <a:schemeClr val="accent5"/>
          </a:effectRef>
          <a:fontRef idx="minor">
            <a:schemeClr val="tx1"/>
          </a:fontRef>
        </p:style>
      </p:cxnSp>
      <p:sp>
        <p:nvSpPr>
          <p:cNvPr id="4" name="Titre 3"/>
          <p:cNvSpPr>
            <a:spLocks noGrp="1"/>
          </p:cNvSpPr>
          <p:nvPr>
            <p:ph type="title" hasCustomPrompt="1"/>
          </p:nvPr>
        </p:nvSpPr>
        <p:spPr>
          <a:xfrm>
            <a:off x="239349" y="274642"/>
            <a:ext cx="11617291" cy="466063"/>
          </a:xfrm>
        </p:spPr>
        <p:txBody>
          <a:bodyPr/>
          <a:lstStyle>
            <a:lvl1pPr>
              <a:defRPr sz="1867" baseline="0">
                <a:solidFill>
                  <a:srgbClr val="83786F"/>
                </a:solidFill>
              </a:defRPr>
            </a:lvl1pPr>
          </a:lstStyle>
          <a:p>
            <a:r>
              <a:rPr lang="fr-FR"/>
              <a:t>MODIFIEZ LE TITRE DE LA PAGE</a:t>
            </a:r>
          </a:p>
        </p:txBody>
      </p:sp>
      <p:sp>
        <p:nvSpPr>
          <p:cNvPr id="10" name="Espace réservé du numéro de diapositive 1"/>
          <p:cNvSpPr>
            <a:spLocks noGrp="1"/>
          </p:cNvSpPr>
          <p:nvPr>
            <p:ph type="sldNum" sz="quarter" idx="14"/>
          </p:nvPr>
        </p:nvSpPr>
        <p:spPr>
          <a:xfrm>
            <a:off x="9393663" y="6309321"/>
            <a:ext cx="2558989" cy="384043"/>
          </a:xfrm>
        </p:spPr>
        <p:txBody>
          <a:bodyPr/>
          <a:lstStyle/>
          <a:p>
            <a:pPr algn="r" defTabSz="1219140">
              <a:defRPr/>
            </a:pPr>
            <a:fld id="{0F93E2AF-52FA-49AE-99E6-1B1ECCFCFE2D}" type="slidenum">
              <a:rPr lang="fr-FR" sz="1600" smtClean="0">
                <a:solidFill>
                  <a:prstClr val="white"/>
                </a:solidFill>
                <a:latin typeface="Arial"/>
                <a:cs typeface="+mn-cs"/>
              </a:rPr>
              <a:pPr algn="r" defTabSz="1219140">
                <a:defRPr/>
              </a:pPr>
              <a:t>‹N°›</a:t>
            </a:fld>
            <a:endParaRPr lang="fr-FR" sz="1600">
              <a:solidFill>
                <a:prstClr val="white"/>
              </a:solidFill>
              <a:latin typeface="Arial"/>
              <a:cs typeface="+mn-cs"/>
            </a:endParaRPr>
          </a:p>
        </p:txBody>
      </p:sp>
      <p:sp>
        <p:nvSpPr>
          <p:cNvPr id="11" name="Espace réservé du texte 3"/>
          <p:cNvSpPr>
            <a:spLocks noGrp="1"/>
          </p:cNvSpPr>
          <p:nvPr>
            <p:ph type="body" sz="half" idx="13" hasCustomPrompt="1"/>
          </p:nvPr>
        </p:nvSpPr>
        <p:spPr>
          <a:xfrm>
            <a:off x="6864085" y="6405333"/>
            <a:ext cx="4676840" cy="298307"/>
          </a:xfrm>
        </p:spPr>
        <p:txBody>
          <a:bodyPr>
            <a:noAutofit/>
          </a:bodyPr>
          <a:lstStyle>
            <a:lvl1pPr marL="0" indent="0" algn="r">
              <a:buNone/>
              <a:defRPr sz="80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fr-FR"/>
              <a:t>Titre du document</a:t>
            </a:r>
          </a:p>
        </p:txBody>
      </p:sp>
      <p:sp>
        <p:nvSpPr>
          <p:cNvPr id="13" name="Espace réservé du texte 3"/>
          <p:cNvSpPr>
            <a:spLocks noGrp="1"/>
          </p:cNvSpPr>
          <p:nvPr>
            <p:ph type="body" sz="half" idx="15" hasCustomPrompt="1"/>
          </p:nvPr>
        </p:nvSpPr>
        <p:spPr>
          <a:xfrm>
            <a:off x="1103445" y="6368403"/>
            <a:ext cx="2880320" cy="221564"/>
          </a:xfrm>
        </p:spPr>
        <p:txBody>
          <a:bodyPr>
            <a:noAutofit/>
          </a:bodyPr>
          <a:lstStyle>
            <a:lvl1pPr marL="0" indent="0" algn="l">
              <a:buNone/>
              <a:defRPr sz="1200" baseline="0">
                <a:solidFill>
                  <a:srgbClr val="D6D2C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fr-FR"/>
              <a:t>Nom du Site </a:t>
            </a:r>
          </a:p>
        </p:txBody>
      </p:sp>
      <p:sp>
        <p:nvSpPr>
          <p:cNvPr id="14" name="Espace réservé du texte 3"/>
          <p:cNvSpPr>
            <a:spLocks noGrp="1"/>
          </p:cNvSpPr>
          <p:nvPr>
            <p:ph type="body" sz="half" idx="16" hasCustomPrompt="1"/>
          </p:nvPr>
        </p:nvSpPr>
        <p:spPr>
          <a:xfrm>
            <a:off x="7632171" y="394996"/>
            <a:ext cx="4320480" cy="249697"/>
          </a:xfrm>
        </p:spPr>
        <p:txBody>
          <a:bodyPr>
            <a:noAutofit/>
          </a:bodyPr>
          <a:lstStyle>
            <a:lvl1pPr marL="0" indent="0" algn="r">
              <a:buNone/>
              <a:defRPr sz="1200" baseline="0">
                <a:solidFill>
                  <a:srgbClr val="29385E"/>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fr-FR"/>
              <a:t>NOM DU SERVICE</a:t>
            </a:r>
          </a:p>
        </p:txBody>
      </p:sp>
    </p:spTree>
    <p:extLst>
      <p:ext uri="{BB962C8B-B14F-4D97-AF65-F5344CB8AC3E}">
        <p14:creationId xmlns:p14="http://schemas.microsoft.com/office/powerpoint/2010/main" val="24550417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re, contenu">
  <p:cSld name="Titre, contenu">
    <p:spTree>
      <p:nvGrpSpPr>
        <p:cNvPr id="1" name="Shape 32"/>
        <p:cNvGrpSpPr/>
        <p:nvPr/>
      </p:nvGrpSpPr>
      <p:grpSpPr>
        <a:xfrm>
          <a:off x="0" y="0"/>
          <a:ext cx="0" cy="0"/>
          <a:chOff x="0" y="0"/>
          <a:chExt cx="0" cy="0"/>
        </a:xfrm>
      </p:grpSpPr>
      <p:cxnSp>
        <p:nvCxnSpPr>
          <p:cNvPr id="33" name="Google Shape;33;p5"/>
          <p:cNvCxnSpPr/>
          <p:nvPr/>
        </p:nvCxnSpPr>
        <p:spPr>
          <a:xfrm>
            <a:off x="963631" y="185896"/>
            <a:ext cx="0" cy="190800"/>
          </a:xfrm>
          <a:prstGeom prst="straightConnector1">
            <a:avLst/>
          </a:prstGeom>
          <a:noFill/>
          <a:ln w="25400" cap="flat" cmpd="sng">
            <a:solidFill>
              <a:srgbClr val="EE7607"/>
            </a:solidFill>
            <a:prstDash val="solid"/>
            <a:round/>
            <a:headEnd type="none" w="sm" len="sm"/>
            <a:tailEnd type="none" w="sm" len="sm"/>
          </a:ln>
        </p:spPr>
      </p:cxnSp>
      <p:pic>
        <p:nvPicPr>
          <p:cNvPr id="34" name="Google Shape;34;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1854" y="6444082"/>
            <a:ext cx="1131157" cy="205081"/>
          </a:xfrm>
          <a:prstGeom prst="rect">
            <a:avLst/>
          </a:prstGeom>
          <a:noFill/>
          <a:ln>
            <a:noFill/>
          </a:ln>
        </p:spPr>
      </p:pic>
      <p:sp>
        <p:nvSpPr>
          <p:cNvPr id="35" name="Google Shape;35;p5"/>
          <p:cNvSpPr txBox="1">
            <a:spLocks noGrp="1"/>
          </p:cNvSpPr>
          <p:nvPr>
            <p:ph type="title"/>
          </p:nvPr>
        </p:nvSpPr>
        <p:spPr>
          <a:xfrm>
            <a:off x="950740" y="806604"/>
            <a:ext cx="10277628" cy="39677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70706F"/>
              </a:buClr>
              <a:buSzPts val="2000"/>
              <a:buFont typeface="Source Sans Pro"/>
              <a:buNone/>
              <a:defRPr sz="2000" b="0" i="0">
                <a:solidFill>
                  <a:srgbClr val="70706F"/>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2337785" y="6421868"/>
            <a:ext cx="8890581" cy="22729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solidFill>
                  <a:srgbClr val="70706F"/>
                </a:solidFill>
                <a:latin typeface="Source Sans Pro Light"/>
                <a:ea typeface="Source Sans Pro Light"/>
                <a:cs typeface="Source Sans Pro Light"/>
                <a:sym typeface="Source Sans Pro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198462" y="188913"/>
            <a:ext cx="7784784" cy="179388"/>
          </a:xfrm>
          <a:prstGeom prst="rect">
            <a:avLst/>
          </a:prstGeom>
          <a:noFill/>
          <a:ln>
            <a:noFill/>
          </a:ln>
        </p:spPr>
        <p:txBody>
          <a:bodyPr spcFirstLastPara="1" wrap="square" lIns="0" tIns="0" rIns="190800" bIns="0" anchor="ctr" anchorCtr="0">
            <a:noAutofit/>
          </a:bodyPr>
          <a:lstStyle>
            <a:lvl1pPr marL="457200" lvl="0" indent="-228600" algn="l">
              <a:spcBef>
                <a:spcPts val="200"/>
              </a:spcBef>
              <a:spcAft>
                <a:spcPts val="0"/>
              </a:spcAft>
              <a:buClr>
                <a:srgbClr val="878787"/>
              </a:buClr>
              <a:buSzPts val="250"/>
              <a:buFont typeface="Source Sans Pro Light"/>
              <a:buNone/>
              <a:defRPr sz="1000" b="0" i="0">
                <a:solidFill>
                  <a:srgbClr val="878787"/>
                </a:solidFill>
                <a:latin typeface="Source Sans Pro Light"/>
                <a:ea typeface="Source Sans Pro Light"/>
                <a:cs typeface="Source Sans Pro Light"/>
                <a:sym typeface="Source Sans Pro Light"/>
              </a:defRPr>
            </a:lvl1pPr>
            <a:lvl2pPr marL="914400" lvl="1" indent="-342900" algn="l">
              <a:spcBef>
                <a:spcPts val="720"/>
              </a:spcBef>
              <a:spcAft>
                <a:spcPts val="0"/>
              </a:spcAft>
              <a:buClr>
                <a:srgbClr val="312782"/>
              </a:buClr>
              <a:buSzPts val="1800"/>
              <a:buChar char="•"/>
              <a:defRPr/>
            </a:lvl2pPr>
            <a:lvl3pPr marL="1371600" lvl="2" indent="-342900" algn="l">
              <a:spcBef>
                <a:spcPts val="702"/>
              </a:spcBef>
              <a:spcAft>
                <a:spcPts val="0"/>
              </a:spcAft>
              <a:buClr>
                <a:srgbClr val="E5332A"/>
              </a:buClr>
              <a:buSzPts val="1800"/>
              <a:buChar char="•"/>
              <a:defRPr/>
            </a:lvl3pPr>
            <a:lvl4pPr marL="1828800" lvl="3" indent="-342900" algn="l">
              <a:spcBef>
                <a:spcPts val="450"/>
              </a:spcBef>
              <a:spcAft>
                <a:spcPts val="0"/>
              </a:spcAft>
              <a:buSzPts val="1800"/>
              <a:buChar char="•"/>
              <a:defRPr/>
            </a:lvl4pPr>
            <a:lvl5pPr marL="2286000" lvl="4" indent="-342900" algn="l">
              <a:spcBef>
                <a:spcPts val="45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sldNum" idx="12"/>
          </p:nvPr>
        </p:nvSpPr>
        <p:spPr>
          <a:xfrm>
            <a:off x="-1" y="188913"/>
            <a:ext cx="839659" cy="1793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878787"/>
                </a:solidFill>
                <a:latin typeface="Source Sans Pro Light"/>
                <a:ea typeface="Source Sans Pro Light"/>
                <a:cs typeface="Source Sans Pro Light"/>
                <a:sym typeface="Source Sans Pro Light"/>
              </a:defRPr>
            </a:lvl1pPr>
            <a:lvl2pPr marL="0" lvl="1" indent="0" algn="r">
              <a:spcBef>
                <a:spcPts val="0"/>
              </a:spcBef>
              <a:buNone/>
              <a:defRPr sz="1000" b="0" i="0" u="none" strike="noStrike" cap="none">
                <a:solidFill>
                  <a:srgbClr val="878787"/>
                </a:solidFill>
                <a:latin typeface="Source Sans Pro Light"/>
                <a:ea typeface="Source Sans Pro Light"/>
                <a:cs typeface="Source Sans Pro Light"/>
                <a:sym typeface="Source Sans Pro Light"/>
              </a:defRPr>
            </a:lvl2pPr>
            <a:lvl3pPr marL="0" lvl="2" indent="0" algn="r">
              <a:spcBef>
                <a:spcPts val="0"/>
              </a:spcBef>
              <a:buNone/>
              <a:defRPr sz="1000" b="0" i="0" u="none" strike="noStrike" cap="none">
                <a:solidFill>
                  <a:srgbClr val="878787"/>
                </a:solidFill>
                <a:latin typeface="Source Sans Pro Light"/>
                <a:ea typeface="Source Sans Pro Light"/>
                <a:cs typeface="Source Sans Pro Light"/>
                <a:sym typeface="Source Sans Pro Light"/>
              </a:defRPr>
            </a:lvl3pPr>
            <a:lvl4pPr marL="0" lvl="3" indent="0" algn="r">
              <a:spcBef>
                <a:spcPts val="0"/>
              </a:spcBef>
              <a:buNone/>
              <a:defRPr sz="1000" b="0" i="0" u="none" strike="noStrike" cap="none">
                <a:solidFill>
                  <a:srgbClr val="878787"/>
                </a:solidFill>
                <a:latin typeface="Source Sans Pro Light"/>
                <a:ea typeface="Source Sans Pro Light"/>
                <a:cs typeface="Source Sans Pro Light"/>
                <a:sym typeface="Source Sans Pro Light"/>
              </a:defRPr>
            </a:lvl4pPr>
            <a:lvl5pPr marL="0" lvl="4" indent="0" algn="r">
              <a:spcBef>
                <a:spcPts val="0"/>
              </a:spcBef>
              <a:buNone/>
              <a:defRPr sz="1000" b="0" i="0" u="none" strike="noStrike" cap="none">
                <a:solidFill>
                  <a:srgbClr val="878787"/>
                </a:solidFill>
                <a:latin typeface="Source Sans Pro Light"/>
                <a:ea typeface="Source Sans Pro Light"/>
                <a:cs typeface="Source Sans Pro Light"/>
                <a:sym typeface="Source Sans Pro Light"/>
              </a:defRPr>
            </a:lvl5pPr>
            <a:lvl6pPr marL="0" lvl="5" indent="0" algn="r">
              <a:spcBef>
                <a:spcPts val="0"/>
              </a:spcBef>
              <a:buNone/>
              <a:defRPr sz="1000" b="0" i="0" u="none" strike="noStrike" cap="none">
                <a:solidFill>
                  <a:srgbClr val="878787"/>
                </a:solidFill>
                <a:latin typeface="Source Sans Pro Light"/>
                <a:ea typeface="Source Sans Pro Light"/>
                <a:cs typeface="Source Sans Pro Light"/>
                <a:sym typeface="Source Sans Pro Light"/>
              </a:defRPr>
            </a:lvl6pPr>
            <a:lvl7pPr marL="0" lvl="6" indent="0" algn="r">
              <a:spcBef>
                <a:spcPts val="0"/>
              </a:spcBef>
              <a:buNone/>
              <a:defRPr sz="1000" b="0" i="0" u="none" strike="noStrike" cap="none">
                <a:solidFill>
                  <a:srgbClr val="878787"/>
                </a:solidFill>
                <a:latin typeface="Source Sans Pro Light"/>
                <a:ea typeface="Source Sans Pro Light"/>
                <a:cs typeface="Source Sans Pro Light"/>
                <a:sym typeface="Source Sans Pro Light"/>
              </a:defRPr>
            </a:lvl7pPr>
            <a:lvl8pPr marL="0" lvl="7" indent="0" algn="r">
              <a:spcBef>
                <a:spcPts val="0"/>
              </a:spcBef>
              <a:buNone/>
              <a:defRPr sz="1000" b="0" i="0" u="none" strike="noStrike" cap="none">
                <a:solidFill>
                  <a:srgbClr val="878787"/>
                </a:solidFill>
                <a:latin typeface="Source Sans Pro Light"/>
                <a:ea typeface="Source Sans Pro Light"/>
                <a:cs typeface="Source Sans Pro Light"/>
                <a:sym typeface="Source Sans Pro Light"/>
              </a:defRPr>
            </a:lvl8pPr>
            <a:lvl9pPr marL="0" lvl="8" indent="0" algn="r">
              <a:spcBef>
                <a:spcPts val="0"/>
              </a:spcBef>
              <a:buNone/>
              <a:defRPr sz="1000" b="0" i="0" u="none" strike="noStrike" cap="none">
                <a:solidFill>
                  <a:srgbClr val="878787"/>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fr-FR"/>
              <a:t>‹N°›</a:t>
            </a:fld>
            <a:endParaRPr/>
          </a:p>
        </p:txBody>
      </p:sp>
      <p:sp>
        <p:nvSpPr>
          <p:cNvPr id="39" name="Google Shape;39;p5"/>
          <p:cNvSpPr txBox="1">
            <a:spLocks noGrp="1"/>
          </p:cNvSpPr>
          <p:nvPr>
            <p:ph type="body" idx="2"/>
          </p:nvPr>
        </p:nvSpPr>
        <p:spPr>
          <a:xfrm>
            <a:off x="950741" y="1592645"/>
            <a:ext cx="10285829" cy="4507566"/>
          </a:xfrm>
          <a:prstGeom prst="rect">
            <a:avLst/>
          </a:prstGeom>
          <a:noFill/>
          <a:ln>
            <a:noFill/>
          </a:ln>
        </p:spPr>
        <p:txBody>
          <a:bodyPr spcFirstLastPara="1" wrap="square" lIns="0" tIns="0" rIns="0" bIns="0" anchor="t" anchorCtr="0">
            <a:noAutofit/>
          </a:bodyPr>
          <a:lstStyle>
            <a:lvl1pPr marL="457200" lvl="0" indent="-228600" algn="l">
              <a:spcBef>
                <a:spcPts val="320"/>
              </a:spcBef>
              <a:spcAft>
                <a:spcPts val="0"/>
              </a:spcAft>
              <a:buClr>
                <a:srgbClr val="70706F"/>
              </a:buClr>
              <a:buSzPts val="400"/>
              <a:buFont typeface="Source Sans Pro"/>
              <a:buNone/>
              <a:defRPr sz="1600" b="0" i="0">
                <a:solidFill>
                  <a:srgbClr val="70706F"/>
                </a:solidFill>
                <a:latin typeface="Source Sans Pro"/>
                <a:ea typeface="Source Sans Pro"/>
                <a:cs typeface="Source Sans Pro"/>
                <a:sym typeface="Source Sans Pro"/>
              </a:defRPr>
            </a:lvl1pPr>
            <a:lvl2pPr marL="914400" lvl="1" indent="-228600" algn="l">
              <a:spcBef>
                <a:spcPts val="720"/>
              </a:spcBef>
              <a:spcAft>
                <a:spcPts val="0"/>
              </a:spcAft>
              <a:buClr>
                <a:srgbClr val="70706F"/>
              </a:buClr>
              <a:buSzPts val="1400"/>
              <a:buFont typeface="Source Sans Pro"/>
              <a:buNone/>
              <a:defRPr sz="1400" b="0" i="0">
                <a:solidFill>
                  <a:srgbClr val="70706F"/>
                </a:solidFill>
                <a:latin typeface="Source Sans Pro"/>
                <a:ea typeface="Source Sans Pro"/>
                <a:cs typeface="Source Sans Pro"/>
                <a:sym typeface="Source Sans Pro"/>
              </a:defRPr>
            </a:lvl2pPr>
            <a:lvl3pPr marL="1371600" lvl="2" indent="-228600" algn="l">
              <a:spcBef>
                <a:spcPts val="702"/>
              </a:spcBef>
              <a:spcAft>
                <a:spcPts val="0"/>
              </a:spcAft>
              <a:buClr>
                <a:srgbClr val="70706F"/>
              </a:buClr>
              <a:buSzPts val="1200"/>
              <a:buFont typeface="Source Sans Pro"/>
              <a:buNone/>
              <a:defRPr sz="1200" b="0" i="0">
                <a:solidFill>
                  <a:srgbClr val="70706F"/>
                </a:solidFill>
                <a:latin typeface="Source Sans Pro"/>
                <a:ea typeface="Source Sans Pro"/>
                <a:cs typeface="Source Sans Pro"/>
                <a:sym typeface="Source Sans Pro"/>
              </a:defRPr>
            </a:lvl3pPr>
            <a:lvl4pPr marL="1828800" lvl="3" indent="-228600" algn="l">
              <a:spcBef>
                <a:spcPts val="450"/>
              </a:spcBef>
              <a:spcAft>
                <a:spcPts val="0"/>
              </a:spcAft>
              <a:buSzPts val="1050"/>
              <a:buNone/>
              <a:defRPr sz="1050" b="0" i="0">
                <a:solidFill>
                  <a:srgbClr val="70706F"/>
                </a:solidFill>
                <a:latin typeface="Source Sans Pro"/>
                <a:ea typeface="Source Sans Pro"/>
                <a:cs typeface="Source Sans Pro"/>
                <a:sym typeface="Source Sans Pro"/>
              </a:defRPr>
            </a:lvl4pPr>
            <a:lvl5pPr marL="2286000" lvl="4" indent="-317500" algn="l">
              <a:spcBef>
                <a:spcPts val="450"/>
              </a:spcBef>
              <a:spcAft>
                <a:spcPts val="0"/>
              </a:spcAft>
              <a:buClr>
                <a:srgbClr val="70706F"/>
              </a:buClr>
              <a:buSzPts val="1400"/>
              <a:buChar char="&gt;"/>
              <a:defRPr sz="1400" b="0" i="0">
                <a:solidFill>
                  <a:srgbClr val="70706F"/>
                </a:solidFill>
                <a:latin typeface="Source Sans Pro"/>
                <a:ea typeface="Source Sans Pro"/>
                <a:cs typeface="Source Sans Pro"/>
                <a:sym typeface="Source Sans P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4461440"/>
      </p:ext>
    </p:extLst>
  </p:cSld>
  <p:clrMapOvr>
    <a:masterClrMapping/>
  </p:clrMapOvr>
  <p:extLst>
    <p:ext uri="{DCECCB84-F9BA-43D5-87BE-67443E8EF086}">
      <p15:sldGuideLst xmlns:p15="http://schemas.microsoft.com/office/powerpoint/2012/main">
        <p15:guide id="1" orient="horz" pos="1003">
          <p15:clr>
            <a:srgbClr val="FBAE40"/>
          </p15:clr>
        </p15:guide>
        <p15:guide id="2" pos="489">
          <p15:clr>
            <a:srgbClr val="FBAE40"/>
          </p15:clr>
        </p15:guide>
        <p15:guide id="3" orient="horz" pos="3838">
          <p15:clr>
            <a:srgbClr val="FBAE40"/>
          </p15:clr>
        </p15:guide>
        <p15:guide id="4" pos="5751">
          <p15:clr>
            <a:srgbClr val="FBAE40"/>
          </p15:clr>
        </p15:guide>
        <p15:guide id="5" pos="3120">
          <p15:clr>
            <a:srgbClr val="A4A3A4"/>
          </p15:clr>
        </p15:guide>
        <p15:guide id="6" pos="4435">
          <p15:clr>
            <a:srgbClr val="A4A3A4"/>
          </p15:clr>
        </p15:guide>
        <p15:guide id="7" pos="1805">
          <p15:clr>
            <a:srgbClr val="A4A3A4"/>
          </p15:clr>
        </p15:guide>
        <p15:guide id="8" orient="horz" pos="2409">
          <p15:clr>
            <a:srgbClr val="A4A3A4"/>
          </p15:clr>
        </p15:guide>
        <p15:guide id="9" orient="horz" pos="4042">
          <p15:clr>
            <a:srgbClr val="A4A3A4"/>
          </p15:clr>
        </p15:guide>
        <p15:guide id="10" orient="horz" pos="640">
          <p15:clr>
            <a:srgbClr val="A4A3A4"/>
          </p15:clr>
        </p15:guide>
        <p15:guide id="11" orient="horz" pos="232">
          <p15:clr>
            <a:srgbClr val="A4A3A4"/>
          </p15:clr>
        </p15:guide>
        <p15:guide id="12" orient="horz" pos="119">
          <p15:clr>
            <a:srgbClr val="A4A3A4"/>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1_Titre et contenu">
  <p:cSld name="1_Titre et contenu">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12052" y="152345"/>
            <a:ext cx="1956189" cy="325404"/>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133"/>
              <a:buFont typeface="Quattrocento Sans"/>
              <a:buNone/>
              <a:defRPr sz="2133">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750023" y="1492820"/>
            <a:ext cx="10516839" cy="4525963"/>
          </a:xfrm>
          <a:prstGeom prst="rect">
            <a:avLst/>
          </a:prstGeom>
          <a:noFill/>
          <a:ln>
            <a:noFill/>
          </a:ln>
        </p:spPr>
        <p:txBody>
          <a:bodyPr spcFirstLastPara="1" wrap="square" lIns="0" tIns="0" rIns="0" bIns="0" anchor="t" anchorCtr="0">
            <a:noAutofit/>
          </a:bodyPr>
          <a:lstStyle>
            <a:lvl1pPr marL="457200" lvl="0" indent="-492785" algn="l">
              <a:spcBef>
                <a:spcPts val="693"/>
              </a:spcBef>
              <a:spcAft>
                <a:spcPts val="0"/>
              </a:spcAft>
              <a:buClr>
                <a:srgbClr val="123A61"/>
              </a:buClr>
              <a:buSzPts val="4160"/>
              <a:buFont typeface="Quattrocento Sans"/>
              <a:buChar char="•"/>
              <a:defRPr sz="3466">
                <a:solidFill>
                  <a:srgbClr val="123A61"/>
                </a:solidFill>
                <a:latin typeface="Quattrocento Sans"/>
                <a:ea typeface="Quattrocento Sans"/>
                <a:cs typeface="Quattrocento Sans"/>
                <a:sym typeface="Quattrocento Sans"/>
              </a:defRPr>
            </a:lvl1pPr>
            <a:lvl2pPr marL="914400" lvl="1" indent="-397954" algn="l">
              <a:spcBef>
                <a:spcPts val="720"/>
              </a:spcBef>
              <a:spcAft>
                <a:spcPts val="0"/>
              </a:spcAft>
              <a:buClr>
                <a:srgbClr val="000000"/>
              </a:buClr>
              <a:buSzPts val="2667"/>
              <a:buFont typeface="Quattrocento Sans"/>
              <a:buChar char="•"/>
              <a:defRPr sz="2667">
                <a:solidFill>
                  <a:srgbClr val="000000"/>
                </a:solidFill>
                <a:latin typeface="Quattrocento Sans"/>
                <a:ea typeface="Quattrocento Sans"/>
                <a:cs typeface="Quattrocento Sans"/>
                <a:sym typeface="Quattrocento Sans"/>
              </a:defRPr>
            </a:lvl2pPr>
            <a:lvl3pPr marL="1371600" lvl="2" indent="-381000" algn="l">
              <a:spcBef>
                <a:spcPts val="702"/>
              </a:spcBef>
              <a:spcAft>
                <a:spcPts val="0"/>
              </a:spcAft>
              <a:buClr>
                <a:srgbClr val="000000"/>
              </a:buClr>
              <a:buSzPts val="2400"/>
              <a:buFont typeface="Quattrocento Sans"/>
              <a:buChar char="•"/>
              <a:defRPr sz="2400">
                <a:solidFill>
                  <a:srgbClr val="000000"/>
                </a:solidFill>
                <a:latin typeface="Quattrocento Sans"/>
                <a:ea typeface="Quattrocento Sans"/>
                <a:cs typeface="Quattrocento Sans"/>
                <a:sym typeface="Quattrocento Sans"/>
              </a:defRPr>
            </a:lvl3pPr>
            <a:lvl4pPr marL="1828800" lvl="3" indent="-364045" algn="l">
              <a:spcBef>
                <a:spcPts val="450"/>
              </a:spcBef>
              <a:spcAft>
                <a:spcPts val="0"/>
              </a:spcAft>
              <a:buSzPts val="2133"/>
              <a:buChar char="•"/>
              <a:defRPr sz="2133">
                <a:solidFill>
                  <a:schemeClr val="dk1"/>
                </a:solidFill>
                <a:latin typeface="Quattrocento Sans"/>
                <a:ea typeface="Quattrocento Sans"/>
                <a:cs typeface="Quattrocento Sans"/>
                <a:sym typeface="Quattrocento Sans"/>
              </a:defRPr>
            </a:lvl4pPr>
            <a:lvl5pPr marL="2286000" lvl="4" indent="-364045" algn="l">
              <a:spcBef>
                <a:spcPts val="450"/>
              </a:spcBef>
              <a:spcAft>
                <a:spcPts val="0"/>
              </a:spcAft>
              <a:buClr>
                <a:schemeClr val="dk1"/>
              </a:buClr>
              <a:buSzPts val="2133"/>
              <a:buChar char="&gt;"/>
              <a:defRPr sz="2133">
                <a:solidFill>
                  <a:schemeClr val="dk1"/>
                </a:solidFill>
                <a:latin typeface="Quattrocento Sans"/>
                <a:ea typeface="Quattrocento Sans"/>
                <a:cs typeface="Quattrocento Sans"/>
                <a:sym typeface="Quattrocento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67">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67">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10769600" y="6293225"/>
            <a:ext cx="44873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1pPr>
            <a:lvl2pPr marL="0" lvl="1"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2pPr>
            <a:lvl3pPr marL="0" lvl="2"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3pPr>
            <a:lvl4pPr marL="0" lvl="3"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4pPr>
            <a:lvl5pPr marL="0" lvl="4"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5pPr>
            <a:lvl6pPr marL="0" lvl="5"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6pPr>
            <a:lvl7pPr marL="0" lvl="6"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7pPr>
            <a:lvl8pPr marL="0" lvl="7"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8pPr>
            <a:lvl9pPr marL="0" lvl="8"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fr-FR"/>
              <a:t>‹N°›</a:t>
            </a:fld>
            <a:endParaRPr/>
          </a:p>
        </p:txBody>
      </p:sp>
      <p:sp>
        <p:nvSpPr>
          <p:cNvPr id="46" name="Google Shape;46;p6"/>
          <p:cNvSpPr txBox="1">
            <a:spLocks noGrp="1"/>
          </p:cNvSpPr>
          <p:nvPr>
            <p:ph type="body" idx="2"/>
          </p:nvPr>
        </p:nvSpPr>
        <p:spPr>
          <a:xfrm>
            <a:off x="423229" y="477749"/>
            <a:ext cx="4743207" cy="363761"/>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lt1"/>
              </a:buClr>
              <a:buSzPts val="500"/>
              <a:buFont typeface="Quattrocento Sans"/>
              <a:buNone/>
              <a:defRPr sz="2000">
                <a:solidFill>
                  <a:schemeClr val="lt1"/>
                </a:solidFill>
                <a:latin typeface="Quattrocento Sans"/>
                <a:ea typeface="Quattrocento Sans"/>
                <a:cs typeface="Quattrocento Sans"/>
                <a:sym typeface="Quattrocento Sans"/>
              </a:defRPr>
            </a:lvl1pPr>
            <a:lvl2pPr marL="914400" lvl="1" indent="-342900" algn="l">
              <a:spcBef>
                <a:spcPts val="720"/>
              </a:spcBef>
              <a:spcAft>
                <a:spcPts val="0"/>
              </a:spcAft>
              <a:buClr>
                <a:srgbClr val="312782"/>
              </a:buClr>
              <a:buSzPts val="1800"/>
              <a:buChar char="•"/>
              <a:defRPr/>
            </a:lvl2pPr>
            <a:lvl3pPr marL="1371600" lvl="2" indent="-342900" algn="l">
              <a:spcBef>
                <a:spcPts val="702"/>
              </a:spcBef>
              <a:spcAft>
                <a:spcPts val="0"/>
              </a:spcAft>
              <a:buClr>
                <a:srgbClr val="E5332A"/>
              </a:buClr>
              <a:buSzPts val="1800"/>
              <a:buChar char="•"/>
              <a:defRPr/>
            </a:lvl3pPr>
            <a:lvl4pPr marL="1828800" lvl="3" indent="-342900" algn="l">
              <a:spcBef>
                <a:spcPts val="450"/>
              </a:spcBef>
              <a:spcAft>
                <a:spcPts val="0"/>
              </a:spcAft>
              <a:buSzPts val="1800"/>
              <a:buChar char="•"/>
              <a:defRPr/>
            </a:lvl4pPr>
            <a:lvl5pPr marL="2286000" lvl="4" indent="-342900" algn="l">
              <a:spcBef>
                <a:spcPts val="45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226933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re Chapitre">
  <p:cSld name="Titre Chapitre">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5041005" y="1984431"/>
            <a:ext cx="5706732" cy="1722116"/>
          </a:xfrm>
          <a:prstGeom prst="rect">
            <a:avLst/>
          </a:prstGeom>
          <a:noFill/>
          <a:ln>
            <a:noFill/>
          </a:ln>
        </p:spPr>
        <p:txBody>
          <a:bodyPr spcFirstLastPara="1" wrap="square" lIns="0" tIns="0" rIns="0" bIns="0" anchor="t" anchorCtr="0">
            <a:noAutofit/>
          </a:bodyPr>
          <a:lstStyle>
            <a:lvl1pPr lvl="0" algn="l">
              <a:lnSpc>
                <a:spcPct val="111184"/>
              </a:lnSpc>
              <a:spcBef>
                <a:spcPts val="0"/>
              </a:spcBef>
              <a:spcAft>
                <a:spcPts val="0"/>
              </a:spcAft>
              <a:buClr>
                <a:srgbClr val="123A61"/>
              </a:buClr>
              <a:buSzPts val="4533"/>
              <a:buFont typeface="Quattrocento Sans"/>
              <a:buNone/>
              <a:defRPr sz="4533" b="0" cap="none">
                <a:solidFill>
                  <a:srgbClr val="123A6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67">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10769600" y="6293225"/>
            <a:ext cx="44873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1pPr>
            <a:lvl2pPr marL="0" lvl="1"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2pPr>
            <a:lvl3pPr marL="0" lvl="2"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3pPr>
            <a:lvl4pPr marL="0" lvl="3"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4pPr>
            <a:lvl5pPr marL="0" lvl="4"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5pPr>
            <a:lvl6pPr marL="0" lvl="5"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6pPr>
            <a:lvl7pPr marL="0" lvl="6"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7pPr>
            <a:lvl8pPr marL="0" lvl="7"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8pPr>
            <a:lvl9pPr marL="0" lvl="8"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fr-FR"/>
              <a:t>‹N°›</a:t>
            </a:fld>
            <a:endParaRPr/>
          </a:p>
        </p:txBody>
      </p:sp>
      <p:sp>
        <p:nvSpPr>
          <p:cNvPr id="51" name="Google Shape;51;p7"/>
          <p:cNvSpPr txBox="1">
            <a:spLocks noGrp="1"/>
          </p:cNvSpPr>
          <p:nvPr>
            <p:ph type="subTitle" idx="1"/>
          </p:nvPr>
        </p:nvSpPr>
        <p:spPr>
          <a:xfrm>
            <a:off x="4477494" y="1369709"/>
            <a:ext cx="4251380" cy="533480"/>
          </a:xfrm>
          <a:prstGeom prst="rect">
            <a:avLst/>
          </a:prstGeom>
          <a:noFill/>
          <a:ln>
            <a:noFill/>
          </a:ln>
        </p:spPr>
        <p:txBody>
          <a:bodyPr spcFirstLastPara="1" wrap="square" lIns="0" tIns="0" rIns="0" bIns="0" anchor="t" anchorCtr="0">
            <a:noAutofit/>
          </a:bodyPr>
          <a:lstStyle>
            <a:lvl1pPr lvl="0" algn="l">
              <a:spcBef>
                <a:spcPts val="693"/>
              </a:spcBef>
              <a:spcAft>
                <a:spcPts val="0"/>
              </a:spcAft>
              <a:buClr>
                <a:srgbClr val="3198E5"/>
              </a:buClr>
              <a:buSzPts val="4160"/>
              <a:buFont typeface="Quattrocento Sans"/>
              <a:buChar char="•"/>
              <a:defRPr sz="3466">
                <a:solidFill>
                  <a:srgbClr val="3198E5"/>
                </a:solidFill>
                <a:latin typeface="Quattrocento Sans"/>
                <a:ea typeface="Quattrocento Sans"/>
                <a:cs typeface="Quattrocento Sans"/>
                <a:sym typeface="Quattrocento Sans"/>
              </a:defRPr>
            </a:lvl1pPr>
            <a:lvl2pPr lvl="1" algn="ctr">
              <a:spcBef>
                <a:spcPts val="720"/>
              </a:spcBef>
              <a:spcAft>
                <a:spcPts val="0"/>
              </a:spcAft>
              <a:buClr>
                <a:srgbClr val="888888"/>
              </a:buClr>
              <a:buSzPts val="1125"/>
              <a:buFont typeface="Arial Narrow"/>
              <a:buNone/>
              <a:defRPr>
                <a:solidFill>
                  <a:srgbClr val="888888"/>
                </a:solidFill>
              </a:defRPr>
            </a:lvl2pPr>
            <a:lvl3pPr lvl="2" algn="ctr">
              <a:spcBef>
                <a:spcPts val="702"/>
              </a:spcBef>
              <a:spcAft>
                <a:spcPts val="0"/>
              </a:spcAft>
              <a:buClr>
                <a:srgbClr val="888888"/>
              </a:buClr>
              <a:buSzPts val="1050"/>
              <a:buFont typeface="Arial Narrow"/>
              <a:buNone/>
              <a:defRPr>
                <a:solidFill>
                  <a:srgbClr val="888888"/>
                </a:solidFill>
              </a:defRPr>
            </a:lvl3pPr>
            <a:lvl4pPr lvl="3" algn="ctr">
              <a:spcBef>
                <a:spcPts val="450"/>
              </a:spcBef>
              <a:spcAft>
                <a:spcPts val="0"/>
              </a:spcAft>
              <a:buSzPts val="975"/>
              <a:buNone/>
              <a:defRPr>
                <a:solidFill>
                  <a:srgbClr val="888888"/>
                </a:solidFill>
              </a:defRPr>
            </a:lvl4pPr>
            <a:lvl5pPr lvl="4" algn="ctr">
              <a:spcBef>
                <a:spcPts val="450"/>
              </a:spcBef>
              <a:spcAft>
                <a:spcPts val="0"/>
              </a:spcAft>
              <a:buClr>
                <a:srgbClr val="888888"/>
              </a:buClr>
              <a:buSzPts val="825"/>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Tree>
    <p:extLst>
      <p:ext uri="{BB962C8B-B14F-4D97-AF65-F5344CB8AC3E}">
        <p14:creationId xmlns:p14="http://schemas.microsoft.com/office/powerpoint/2010/main" val="317748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defTabSz="456875"/>
            <a:fld id="{D040F153-7B64-2E4F-AC49-9C4A095294CF}" type="datetime1">
              <a:rPr lang="fr-FR" smtClean="0">
                <a:solidFill>
                  <a:prstClr val="black">
                    <a:tint val="75000"/>
                  </a:prstClr>
                </a:solidFill>
              </a:rPr>
              <a:pPr defTabSz="456875"/>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pPr defTabSz="456875"/>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defTabSz="456875"/>
            <a:fld id="{E0E48C36-60D3-5A43-AA48-41867AFDBEE6}" type="slidenum">
              <a:rPr lang="fr-FR" smtClean="0">
                <a:solidFill>
                  <a:prstClr val="black">
                    <a:tint val="75000"/>
                  </a:prstClr>
                </a:solidFill>
              </a:rPr>
              <a:pPr defTabSz="456875"/>
              <a:t>‹N°›</a:t>
            </a:fld>
            <a:endParaRPr lang="fr-FR">
              <a:solidFill>
                <a:prstClr val="black">
                  <a:tint val="75000"/>
                </a:prstClr>
              </a:solidFill>
            </a:endParaRPr>
          </a:p>
        </p:txBody>
      </p:sp>
    </p:spTree>
    <p:extLst>
      <p:ext uri="{BB962C8B-B14F-4D97-AF65-F5344CB8AC3E}">
        <p14:creationId xmlns:p14="http://schemas.microsoft.com/office/powerpoint/2010/main" val="26091183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re Section">
  <p:cSld name="Titre Section">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67">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67">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10769600" y="6293225"/>
            <a:ext cx="44873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1pPr>
            <a:lvl2pPr marL="0" lvl="1"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2pPr>
            <a:lvl3pPr marL="0" lvl="2"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3pPr>
            <a:lvl4pPr marL="0" lvl="3"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4pPr>
            <a:lvl5pPr marL="0" lvl="4"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5pPr>
            <a:lvl6pPr marL="0" lvl="5"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6pPr>
            <a:lvl7pPr marL="0" lvl="6"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7pPr>
            <a:lvl8pPr marL="0" lvl="7"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8pPr>
            <a:lvl9pPr marL="0" lvl="8" indent="0" algn="ctr">
              <a:spcBef>
                <a:spcPts val="0"/>
              </a:spcBef>
              <a:buNone/>
              <a:defRPr sz="1067" b="0" i="0" u="none" strike="noStrike" cap="none">
                <a:solidFill>
                  <a:srgbClr val="24195D"/>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fr-FR"/>
              <a:t>‹N°›</a:t>
            </a:fld>
            <a:endParaRPr/>
          </a:p>
        </p:txBody>
      </p:sp>
      <p:sp>
        <p:nvSpPr>
          <p:cNvPr id="56" name="Google Shape;56;p8"/>
          <p:cNvSpPr txBox="1">
            <a:spLocks noGrp="1"/>
          </p:cNvSpPr>
          <p:nvPr>
            <p:ph type="body" idx="1"/>
          </p:nvPr>
        </p:nvSpPr>
        <p:spPr>
          <a:xfrm>
            <a:off x="3543122" y="3042665"/>
            <a:ext cx="4413249" cy="604536"/>
          </a:xfrm>
          <a:prstGeom prst="rect">
            <a:avLst/>
          </a:prstGeom>
          <a:noFill/>
          <a:ln>
            <a:noFill/>
          </a:ln>
        </p:spPr>
        <p:txBody>
          <a:bodyPr spcFirstLastPara="1" wrap="square" lIns="0" tIns="0" rIns="0" bIns="0" anchor="t" anchorCtr="0">
            <a:noAutofit/>
          </a:bodyPr>
          <a:lstStyle>
            <a:lvl1pPr marL="457200" lvl="0" indent="-492785" algn="l">
              <a:spcBef>
                <a:spcPts val="693"/>
              </a:spcBef>
              <a:spcAft>
                <a:spcPts val="0"/>
              </a:spcAft>
              <a:buClr>
                <a:srgbClr val="3198E5"/>
              </a:buClr>
              <a:buSzPts val="4160"/>
              <a:buFont typeface="Quattrocento Sans"/>
              <a:buChar char="•"/>
              <a:defRPr sz="3466">
                <a:solidFill>
                  <a:srgbClr val="3198E5"/>
                </a:solidFill>
                <a:latin typeface="Quattrocento Sans"/>
                <a:ea typeface="Quattrocento Sans"/>
                <a:cs typeface="Quattrocento Sans"/>
                <a:sym typeface="Quattrocento Sans"/>
              </a:defRPr>
            </a:lvl1pPr>
            <a:lvl2pPr marL="914400" lvl="1" indent="-342900" algn="l">
              <a:spcBef>
                <a:spcPts val="720"/>
              </a:spcBef>
              <a:spcAft>
                <a:spcPts val="0"/>
              </a:spcAft>
              <a:buClr>
                <a:srgbClr val="312782"/>
              </a:buClr>
              <a:buSzPts val="1800"/>
              <a:buChar char="•"/>
              <a:defRPr/>
            </a:lvl2pPr>
            <a:lvl3pPr marL="1371600" lvl="2" indent="-342900" algn="l">
              <a:spcBef>
                <a:spcPts val="702"/>
              </a:spcBef>
              <a:spcAft>
                <a:spcPts val="0"/>
              </a:spcAft>
              <a:buClr>
                <a:srgbClr val="E5332A"/>
              </a:buClr>
              <a:buSzPts val="1800"/>
              <a:buChar char="•"/>
              <a:defRPr/>
            </a:lvl3pPr>
            <a:lvl4pPr marL="1828800" lvl="3" indent="-342900" algn="l">
              <a:spcBef>
                <a:spcPts val="450"/>
              </a:spcBef>
              <a:spcAft>
                <a:spcPts val="0"/>
              </a:spcAft>
              <a:buSzPts val="1800"/>
              <a:buChar char="•"/>
              <a:defRPr/>
            </a:lvl4pPr>
            <a:lvl5pPr marL="2286000" lvl="4" indent="-342900" algn="l">
              <a:spcBef>
                <a:spcPts val="45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8"/>
          <p:cNvSpPr txBox="1">
            <a:spLocks noGrp="1"/>
          </p:cNvSpPr>
          <p:nvPr>
            <p:ph type="body" idx="2"/>
          </p:nvPr>
        </p:nvSpPr>
        <p:spPr>
          <a:xfrm>
            <a:off x="4224809" y="3694318"/>
            <a:ext cx="5601932" cy="1692613"/>
          </a:xfrm>
          <a:prstGeom prst="rect">
            <a:avLst/>
          </a:prstGeom>
          <a:noFill/>
          <a:ln>
            <a:noFill/>
          </a:ln>
        </p:spPr>
        <p:txBody>
          <a:bodyPr spcFirstLastPara="1" wrap="square" lIns="0" tIns="0" rIns="0" bIns="0" anchor="t" anchorCtr="0">
            <a:noAutofit/>
          </a:bodyPr>
          <a:lstStyle>
            <a:lvl1pPr marL="457200" lvl="0" indent="-228600" algn="l">
              <a:lnSpc>
                <a:spcPct val="112949"/>
              </a:lnSpc>
              <a:spcBef>
                <a:spcPts val="907"/>
              </a:spcBef>
              <a:spcAft>
                <a:spcPts val="0"/>
              </a:spcAft>
              <a:buClr>
                <a:srgbClr val="123A61"/>
              </a:buClr>
              <a:buSzPts val="1133"/>
              <a:buFont typeface="Quattrocento Sans"/>
              <a:buNone/>
              <a:defRPr sz="4533">
                <a:solidFill>
                  <a:srgbClr val="123A61"/>
                </a:solidFill>
                <a:latin typeface="Quattrocento Sans"/>
                <a:ea typeface="Quattrocento Sans"/>
                <a:cs typeface="Quattrocento Sans"/>
                <a:sym typeface="Quattrocento Sans"/>
              </a:defRPr>
            </a:lvl1pPr>
            <a:lvl2pPr marL="914400" lvl="1" indent="-342900" algn="l">
              <a:spcBef>
                <a:spcPts val="720"/>
              </a:spcBef>
              <a:spcAft>
                <a:spcPts val="0"/>
              </a:spcAft>
              <a:buClr>
                <a:srgbClr val="312782"/>
              </a:buClr>
              <a:buSzPts val="1800"/>
              <a:buChar char="•"/>
              <a:defRPr/>
            </a:lvl2pPr>
            <a:lvl3pPr marL="1371600" lvl="2" indent="-342900" algn="l">
              <a:spcBef>
                <a:spcPts val="702"/>
              </a:spcBef>
              <a:spcAft>
                <a:spcPts val="0"/>
              </a:spcAft>
              <a:buClr>
                <a:srgbClr val="E5332A"/>
              </a:buClr>
              <a:buSzPts val="1800"/>
              <a:buChar char="•"/>
              <a:defRPr/>
            </a:lvl3pPr>
            <a:lvl4pPr marL="1828800" lvl="3" indent="-342900" algn="l">
              <a:spcBef>
                <a:spcPts val="450"/>
              </a:spcBef>
              <a:spcAft>
                <a:spcPts val="0"/>
              </a:spcAft>
              <a:buSzPts val="1800"/>
              <a:buChar char="•"/>
              <a:defRPr/>
            </a:lvl4pPr>
            <a:lvl5pPr marL="2286000" lvl="4" indent="-342900" algn="l">
              <a:spcBef>
                <a:spcPts val="45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50554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27_Disposition personnalisée">
  <p:cSld name="27_Disposition personnalisée">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10659533" y="6293224"/>
            <a:ext cx="660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
        <p:nvSpPr>
          <p:cNvPr id="63" name="Google Shape;63;p9"/>
          <p:cNvSpPr txBox="1">
            <a:spLocks noGrp="1"/>
          </p:cNvSpPr>
          <p:nvPr>
            <p:ph type="body" idx="1"/>
          </p:nvPr>
        </p:nvSpPr>
        <p:spPr>
          <a:xfrm>
            <a:off x="1147235" y="2027278"/>
            <a:ext cx="9912351" cy="3979863"/>
          </a:xfrm>
          <a:prstGeom prst="rect">
            <a:avLst/>
          </a:prstGeom>
          <a:noFill/>
          <a:ln>
            <a:noFill/>
          </a:ln>
        </p:spPr>
        <p:txBody>
          <a:bodyPr spcFirstLastPara="1" wrap="square" lIns="0" tIns="0" rIns="0" bIns="0" anchor="t" anchorCtr="0">
            <a:noAutofit/>
          </a:bodyPr>
          <a:lstStyle>
            <a:lvl1pPr marL="457200" lvl="0" indent="-257175" algn="l">
              <a:spcBef>
                <a:spcPts val="360"/>
              </a:spcBef>
              <a:spcAft>
                <a:spcPts val="0"/>
              </a:spcAft>
              <a:buClr>
                <a:srgbClr val="312782"/>
              </a:buClr>
              <a:buSzPts val="450"/>
              <a:buChar char="•"/>
              <a:defRPr/>
            </a:lvl1pPr>
            <a:lvl2pPr marL="914400" lvl="1" indent="-342900" algn="l">
              <a:spcBef>
                <a:spcPts val="720"/>
              </a:spcBef>
              <a:spcAft>
                <a:spcPts val="0"/>
              </a:spcAft>
              <a:buClr>
                <a:srgbClr val="312782"/>
              </a:buClr>
              <a:buSzPts val="1800"/>
              <a:buChar char="•"/>
              <a:defRPr/>
            </a:lvl2pPr>
            <a:lvl3pPr marL="1371600" lvl="2" indent="-342900" algn="l">
              <a:spcBef>
                <a:spcPts val="702"/>
              </a:spcBef>
              <a:spcAft>
                <a:spcPts val="0"/>
              </a:spcAft>
              <a:buClr>
                <a:srgbClr val="E5332A"/>
              </a:buClr>
              <a:buSzPts val="1800"/>
              <a:buChar char="•"/>
              <a:defRPr/>
            </a:lvl3pPr>
            <a:lvl4pPr marL="1828800" lvl="3" indent="-342900" algn="l">
              <a:spcBef>
                <a:spcPts val="450"/>
              </a:spcBef>
              <a:spcAft>
                <a:spcPts val="0"/>
              </a:spcAft>
              <a:buSzPts val="1800"/>
              <a:buChar char="•"/>
              <a:defRPr/>
            </a:lvl4pPr>
            <a:lvl5pPr marL="2286000" lvl="4" indent="-342900" algn="l">
              <a:spcBef>
                <a:spcPts val="45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857534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1_Disposition personnalisée">
  <p:cSld name="1_Disposition personnalisée">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653923" y="6060876"/>
            <a:ext cx="626653" cy="727907"/>
          </a:xfrm>
          <a:prstGeom prst="rect">
            <a:avLst/>
          </a:prstGeom>
          <a:noFill/>
          <a:ln>
            <a:noFill/>
          </a:ln>
        </p:spPr>
      </p:pic>
      <p:sp>
        <p:nvSpPr>
          <p:cNvPr id="66" name="Google Shape;66;p10"/>
          <p:cNvSpPr txBox="1">
            <a:spLocks noGrp="1"/>
          </p:cNvSpPr>
          <p:nvPr>
            <p:ph type="body" idx="1"/>
          </p:nvPr>
        </p:nvSpPr>
        <p:spPr>
          <a:xfrm>
            <a:off x="682924" y="1621245"/>
            <a:ext cx="10670877" cy="1530163"/>
          </a:xfrm>
          <a:prstGeom prst="rect">
            <a:avLst/>
          </a:prstGeom>
          <a:noFill/>
          <a:ln>
            <a:noFill/>
          </a:ln>
        </p:spPr>
        <p:txBody>
          <a:bodyPr spcFirstLastPara="1" wrap="square" lIns="0" tIns="0" rIns="0" bIns="0" anchor="t" anchorCtr="0">
            <a:noAutofit/>
          </a:bodyPr>
          <a:lstStyle>
            <a:lvl1pPr marL="457200" lvl="0" indent="-411480" algn="l">
              <a:spcBef>
                <a:spcPts val="480"/>
              </a:spcBef>
              <a:spcAft>
                <a:spcPts val="0"/>
              </a:spcAft>
              <a:buClr>
                <a:srgbClr val="E2001A"/>
              </a:buClr>
              <a:buSzPts val="2880"/>
              <a:buFont typeface="Trebuchet MS"/>
              <a:buChar char="&gt;"/>
              <a:defRPr sz="2400">
                <a:solidFill>
                  <a:srgbClr val="5A7B90"/>
                </a:solidFill>
                <a:latin typeface="Arial"/>
                <a:ea typeface="Arial"/>
                <a:cs typeface="Arial"/>
                <a:sym typeface="Arial"/>
              </a:defRPr>
            </a:lvl1pPr>
            <a:lvl2pPr marL="914400" lvl="1" indent="-381000" algn="l">
              <a:spcBef>
                <a:spcPts val="720"/>
              </a:spcBef>
              <a:spcAft>
                <a:spcPts val="0"/>
              </a:spcAft>
              <a:buClr>
                <a:srgbClr val="5A7B90"/>
              </a:buClr>
              <a:buSzPts val="2400"/>
              <a:buFont typeface="Arial"/>
              <a:buChar char="•"/>
              <a:defRPr sz="2400">
                <a:solidFill>
                  <a:srgbClr val="5A7B90"/>
                </a:solidFill>
                <a:latin typeface="Arial"/>
                <a:ea typeface="Arial"/>
                <a:cs typeface="Arial"/>
                <a:sym typeface="Arial"/>
              </a:defRPr>
            </a:lvl2pPr>
            <a:lvl3pPr marL="1371600" lvl="2" indent="-355600" algn="l">
              <a:spcBef>
                <a:spcPts val="702"/>
              </a:spcBef>
              <a:spcAft>
                <a:spcPts val="0"/>
              </a:spcAft>
              <a:buClr>
                <a:srgbClr val="5A7B90"/>
              </a:buClr>
              <a:buSzPts val="2000"/>
              <a:buFont typeface="Courier New"/>
              <a:buChar char="o"/>
              <a:defRPr sz="2000">
                <a:solidFill>
                  <a:srgbClr val="5A7B90"/>
                </a:solidFill>
                <a:latin typeface="Arial"/>
                <a:ea typeface="Arial"/>
                <a:cs typeface="Arial"/>
                <a:sym typeface="Arial"/>
              </a:defRPr>
            </a:lvl3pPr>
            <a:lvl4pPr marL="1828800" lvl="3" indent="-347154" algn="l">
              <a:spcBef>
                <a:spcPts val="450"/>
              </a:spcBef>
              <a:spcAft>
                <a:spcPts val="0"/>
              </a:spcAft>
              <a:buClr>
                <a:srgbClr val="5A7B90"/>
              </a:buClr>
              <a:buSzPts val="1867"/>
              <a:buFont typeface="Noto Sans Symbols"/>
              <a:buChar char="✔"/>
              <a:defRPr sz="1867">
                <a:solidFill>
                  <a:srgbClr val="5A7B90"/>
                </a:solidFill>
                <a:latin typeface="Arial"/>
                <a:ea typeface="Arial"/>
                <a:cs typeface="Arial"/>
                <a:sym typeface="Arial"/>
              </a:defRPr>
            </a:lvl4pPr>
            <a:lvl5pPr marL="2286000" lvl="4" indent="-330200" algn="l">
              <a:spcBef>
                <a:spcPts val="450"/>
              </a:spcBef>
              <a:spcAft>
                <a:spcPts val="0"/>
              </a:spcAft>
              <a:buClr>
                <a:srgbClr val="4F5052"/>
              </a:buClr>
              <a:buSzPts val="1600"/>
              <a:buChar char="&gt;"/>
              <a:defRPr sz="1600">
                <a:solidFill>
                  <a:srgbClr val="4F5052"/>
                </a:solidFill>
                <a:latin typeface="Calibri"/>
                <a:ea typeface="Calibri"/>
                <a:cs typeface="Calibri"/>
                <a:sym typeface="Calibri"/>
              </a:defRPr>
            </a:lvl5pPr>
            <a:lvl6pPr marL="2743200" lvl="5" indent="-347154" algn="l">
              <a:spcBef>
                <a:spcPts val="373"/>
              </a:spcBef>
              <a:spcAft>
                <a:spcPts val="0"/>
              </a:spcAft>
              <a:buClr>
                <a:srgbClr val="E2001A"/>
              </a:buClr>
              <a:buSzPts val="1867"/>
              <a:buFont typeface="Noto Sans Symbols"/>
              <a:buChar char="✔"/>
              <a:defRPr sz="1867">
                <a:solidFill>
                  <a:srgbClr val="5A7B90"/>
                </a:solidFill>
                <a:latin typeface="Arial"/>
                <a:ea typeface="Arial"/>
                <a:cs typeface="Arial"/>
                <a:sym typeface="Arial"/>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0"/>
          <p:cNvSpPr/>
          <p:nvPr/>
        </p:nvSpPr>
        <p:spPr>
          <a:xfrm>
            <a:off x="3" y="2"/>
            <a:ext cx="317511" cy="660700"/>
          </a:xfrm>
          <a:prstGeom prst="rect">
            <a:avLst/>
          </a:prstGeom>
          <a:solidFill>
            <a:srgbClr val="5A7B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68" name="Google Shape;68;p10"/>
          <p:cNvSpPr/>
          <p:nvPr/>
        </p:nvSpPr>
        <p:spPr>
          <a:xfrm>
            <a:off x="3" y="660703"/>
            <a:ext cx="317511" cy="660700"/>
          </a:xfrm>
          <a:prstGeom prst="rect">
            <a:avLst/>
          </a:prstGeom>
          <a:solidFill>
            <a:srgbClr val="A4D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69" name="Google Shape;69;p10"/>
          <p:cNvSpPr txBox="1">
            <a:spLocks noGrp="1"/>
          </p:cNvSpPr>
          <p:nvPr>
            <p:ph type="title"/>
          </p:nvPr>
        </p:nvSpPr>
        <p:spPr>
          <a:xfrm>
            <a:off x="682924" y="335493"/>
            <a:ext cx="10670877" cy="64633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5A7B90"/>
              </a:buClr>
              <a:buSzPts val="3600"/>
              <a:buFont typeface="Arial"/>
              <a:buNone/>
              <a:defRPr sz="3600">
                <a:solidFill>
                  <a:srgbClr val="5A7B9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10" descr="SIA-LOGO-Q.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95495" y="186258"/>
            <a:ext cx="1313581" cy="426239"/>
          </a:xfrm>
          <a:prstGeom prst="rect">
            <a:avLst/>
          </a:prstGeom>
          <a:noFill/>
          <a:ln>
            <a:noFill/>
          </a:ln>
        </p:spPr>
      </p:pic>
      <p:sp>
        <p:nvSpPr>
          <p:cNvPr id="71" name="Google Shape;71;p10"/>
          <p:cNvSpPr txBox="1">
            <a:spLocks noGrp="1"/>
          </p:cNvSpPr>
          <p:nvPr>
            <p:ph type="sldNum" idx="12"/>
          </p:nvPr>
        </p:nvSpPr>
        <p:spPr>
          <a:xfrm>
            <a:off x="10744123" y="6219444"/>
            <a:ext cx="429071" cy="365125"/>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1067" b="0" i="0" u="none" strike="noStrike" cap="none">
                <a:solidFill>
                  <a:schemeClr val="lt1"/>
                </a:solidFill>
                <a:latin typeface="Arial"/>
                <a:ea typeface="Arial"/>
                <a:cs typeface="Arial"/>
                <a:sym typeface="Arial"/>
              </a:defRPr>
            </a:lvl1pPr>
            <a:lvl2pPr marL="0" lvl="1" indent="0" algn="ctr">
              <a:spcBef>
                <a:spcPts val="0"/>
              </a:spcBef>
              <a:buNone/>
              <a:defRPr sz="1067" b="0" i="0" u="none" strike="noStrike" cap="none">
                <a:solidFill>
                  <a:schemeClr val="lt1"/>
                </a:solidFill>
                <a:latin typeface="Arial"/>
                <a:ea typeface="Arial"/>
                <a:cs typeface="Arial"/>
                <a:sym typeface="Arial"/>
              </a:defRPr>
            </a:lvl2pPr>
            <a:lvl3pPr marL="0" lvl="2" indent="0" algn="ctr">
              <a:spcBef>
                <a:spcPts val="0"/>
              </a:spcBef>
              <a:buNone/>
              <a:defRPr sz="1067" b="0" i="0" u="none" strike="noStrike" cap="none">
                <a:solidFill>
                  <a:schemeClr val="lt1"/>
                </a:solidFill>
                <a:latin typeface="Arial"/>
                <a:ea typeface="Arial"/>
                <a:cs typeface="Arial"/>
                <a:sym typeface="Arial"/>
              </a:defRPr>
            </a:lvl3pPr>
            <a:lvl4pPr marL="0" lvl="3" indent="0" algn="ctr">
              <a:spcBef>
                <a:spcPts val="0"/>
              </a:spcBef>
              <a:buNone/>
              <a:defRPr sz="1067" b="0" i="0" u="none" strike="noStrike" cap="none">
                <a:solidFill>
                  <a:schemeClr val="lt1"/>
                </a:solidFill>
                <a:latin typeface="Arial"/>
                <a:ea typeface="Arial"/>
                <a:cs typeface="Arial"/>
                <a:sym typeface="Arial"/>
              </a:defRPr>
            </a:lvl4pPr>
            <a:lvl5pPr marL="0" lvl="4" indent="0" algn="ctr">
              <a:spcBef>
                <a:spcPts val="0"/>
              </a:spcBef>
              <a:buNone/>
              <a:defRPr sz="1067" b="0" i="0" u="none" strike="noStrike" cap="none">
                <a:solidFill>
                  <a:schemeClr val="lt1"/>
                </a:solidFill>
                <a:latin typeface="Arial"/>
                <a:ea typeface="Arial"/>
                <a:cs typeface="Arial"/>
                <a:sym typeface="Arial"/>
              </a:defRPr>
            </a:lvl5pPr>
            <a:lvl6pPr marL="0" lvl="5" indent="0" algn="ctr">
              <a:spcBef>
                <a:spcPts val="0"/>
              </a:spcBef>
              <a:buNone/>
              <a:defRPr sz="1067" b="0" i="0" u="none" strike="noStrike" cap="none">
                <a:solidFill>
                  <a:schemeClr val="lt1"/>
                </a:solidFill>
                <a:latin typeface="Arial"/>
                <a:ea typeface="Arial"/>
                <a:cs typeface="Arial"/>
                <a:sym typeface="Arial"/>
              </a:defRPr>
            </a:lvl6pPr>
            <a:lvl7pPr marL="0" lvl="6" indent="0" algn="ctr">
              <a:spcBef>
                <a:spcPts val="0"/>
              </a:spcBef>
              <a:buNone/>
              <a:defRPr sz="1067" b="0" i="0" u="none" strike="noStrike" cap="none">
                <a:solidFill>
                  <a:schemeClr val="lt1"/>
                </a:solidFill>
                <a:latin typeface="Arial"/>
                <a:ea typeface="Arial"/>
                <a:cs typeface="Arial"/>
                <a:sym typeface="Arial"/>
              </a:defRPr>
            </a:lvl7pPr>
            <a:lvl8pPr marL="0" lvl="7" indent="0" algn="ctr">
              <a:spcBef>
                <a:spcPts val="0"/>
              </a:spcBef>
              <a:buNone/>
              <a:defRPr sz="1067" b="0" i="0" u="none" strike="noStrike" cap="none">
                <a:solidFill>
                  <a:schemeClr val="lt1"/>
                </a:solidFill>
                <a:latin typeface="Arial"/>
                <a:ea typeface="Arial"/>
                <a:cs typeface="Arial"/>
                <a:sym typeface="Arial"/>
              </a:defRPr>
            </a:lvl8pPr>
            <a:lvl9pPr marL="0" lvl="8" indent="0" algn="ctr">
              <a:spcBef>
                <a:spcPts val="0"/>
              </a:spcBef>
              <a:buNone/>
              <a:defRPr sz="1067"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pic>
        <p:nvPicPr>
          <p:cNvPr id="72" name="Google Shape;72;p10"/>
          <p:cNvPicPr preferRelativeResize="0"/>
          <p:nvPr/>
        </p:nvPicPr>
        <p:blipFill rotWithShape="1">
          <a:blip r:embed="rId4" cstate="email">
            <a:alphaModFix/>
            <a:extLst>
              <a:ext uri="{28A0092B-C50C-407E-A947-70E740481C1C}">
                <a14:useLocalDpi xmlns:a14="http://schemas.microsoft.com/office/drawing/2010/main"/>
              </a:ext>
            </a:extLst>
          </a:blip>
          <a:srcRect l="9096" t="22001" r="9096" b="23443"/>
          <a:stretch/>
        </p:blipFill>
        <p:spPr>
          <a:xfrm>
            <a:off x="10231371" y="735976"/>
            <a:ext cx="1310784" cy="491697"/>
          </a:xfrm>
          <a:prstGeom prst="rect">
            <a:avLst/>
          </a:prstGeom>
          <a:noFill/>
          <a:ln>
            <a:noFill/>
          </a:ln>
        </p:spPr>
      </p:pic>
      <p:pic>
        <p:nvPicPr>
          <p:cNvPr id="73" name="Google Shape;73;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5987014"/>
            <a:ext cx="2639617" cy="858033"/>
          </a:xfrm>
          <a:prstGeom prst="rect">
            <a:avLst/>
          </a:prstGeom>
          <a:noFill/>
          <a:ln>
            <a:noFill/>
          </a:ln>
        </p:spPr>
      </p:pic>
    </p:spTree>
    <p:extLst>
      <p:ext uri="{BB962C8B-B14F-4D97-AF65-F5344CB8AC3E}">
        <p14:creationId xmlns:p14="http://schemas.microsoft.com/office/powerpoint/2010/main" val="21788642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Diapositive de texte">
  <p:cSld name="Diapositive de texte">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8199" y="415928"/>
            <a:ext cx="8277225" cy="514203"/>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0070C0"/>
              </a:buClr>
              <a:buSzPts val="2200"/>
              <a:buFont typeface="Arial"/>
              <a:buNone/>
              <a:defRPr sz="2200" b="0" cap="none">
                <a:solidFill>
                  <a:srgbClr val="0070C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Autofit/>
          </a:bodyPr>
          <a:lstStyle>
            <a:lvl1pPr marL="457200" lvl="0" indent="-263525" algn="l">
              <a:spcBef>
                <a:spcPts val="440"/>
              </a:spcBef>
              <a:spcAft>
                <a:spcPts val="0"/>
              </a:spcAft>
              <a:buClr>
                <a:srgbClr val="0070C0"/>
              </a:buClr>
              <a:buSzPts val="550"/>
              <a:buFont typeface="Calibri"/>
              <a:buChar char="•"/>
              <a:defRPr sz="2200">
                <a:solidFill>
                  <a:srgbClr val="0070C0"/>
                </a:solidFill>
                <a:latin typeface="Calibri"/>
                <a:ea typeface="Calibri"/>
                <a:cs typeface="Calibri"/>
                <a:sym typeface="Calibri"/>
              </a:defRPr>
            </a:lvl1pPr>
            <a:lvl2pPr marL="914400" lvl="1" indent="-355600" algn="l">
              <a:spcBef>
                <a:spcPts val="720"/>
              </a:spcBef>
              <a:spcAft>
                <a:spcPts val="0"/>
              </a:spcAft>
              <a:buClr>
                <a:srgbClr val="0070C0"/>
              </a:buClr>
              <a:buSzPts val="2000"/>
              <a:buFont typeface="Calibri"/>
              <a:buChar char="•"/>
              <a:defRPr sz="2000">
                <a:solidFill>
                  <a:srgbClr val="0070C0"/>
                </a:solidFill>
                <a:latin typeface="Calibri"/>
                <a:ea typeface="Calibri"/>
                <a:cs typeface="Calibri"/>
                <a:sym typeface="Calibri"/>
              </a:defRPr>
            </a:lvl2pPr>
            <a:lvl3pPr marL="1371600" lvl="2" indent="-342900" algn="l">
              <a:spcBef>
                <a:spcPts val="702"/>
              </a:spcBef>
              <a:spcAft>
                <a:spcPts val="0"/>
              </a:spcAft>
              <a:buClr>
                <a:srgbClr val="0070C0"/>
              </a:buClr>
              <a:buSzPts val="1800"/>
              <a:buFont typeface="Calibri"/>
              <a:buChar char="•"/>
              <a:defRPr sz="1800">
                <a:solidFill>
                  <a:srgbClr val="0070C0"/>
                </a:solidFill>
                <a:latin typeface="Calibri"/>
                <a:ea typeface="Calibri"/>
                <a:cs typeface="Calibri"/>
                <a:sym typeface="Calibri"/>
              </a:defRPr>
            </a:lvl3pPr>
            <a:lvl4pPr marL="1828800" lvl="3" indent="-330200" algn="l">
              <a:spcBef>
                <a:spcPts val="450"/>
              </a:spcBef>
              <a:spcAft>
                <a:spcPts val="0"/>
              </a:spcAft>
              <a:buSzPts val="1600"/>
              <a:buFont typeface="Calibri"/>
              <a:buChar char="•"/>
              <a:defRPr sz="1600">
                <a:solidFill>
                  <a:srgbClr val="0070C0"/>
                </a:solidFill>
                <a:latin typeface="Calibri"/>
                <a:ea typeface="Calibri"/>
                <a:cs typeface="Calibri"/>
                <a:sym typeface="Calibri"/>
              </a:defRPr>
            </a:lvl4pPr>
            <a:lvl5pPr marL="2286000" lvl="4" indent="-330200" algn="l">
              <a:spcBef>
                <a:spcPts val="450"/>
              </a:spcBef>
              <a:spcAft>
                <a:spcPts val="0"/>
              </a:spcAft>
              <a:buClr>
                <a:srgbClr val="0070C0"/>
              </a:buClr>
              <a:buSzPts val="1600"/>
              <a:buFont typeface="Roboto Light"/>
              <a:buChar char="•"/>
              <a:defRPr sz="1600">
                <a:solidFill>
                  <a:srgbClr val="0070C0"/>
                </a:solidFill>
                <a:latin typeface="Roboto Light"/>
                <a:ea typeface="Roboto Light"/>
                <a:cs typeface="Roboto Light"/>
                <a:sym typeface="Roboto Ligh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235579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21735" y="396828"/>
            <a:ext cx="11545710" cy="345157"/>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2667"/>
              <a:buFont typeface="Arial Black"/>
              <a:buNone/>
              <a:defRPr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321732" y="191097"/>
            <a:ext cx="11545712" cy="215900"/>
          </a:xfrm>
          <a:prstGeom prst="rect">
            <a:avLst/>
          </a:prstGeom>
          <a:noFill/>
          <a:ln>
            <a:noFill/>
          </a:ln>
        </p:spPr>
        <p:txBody>
          <a:bodyPr spcFirstLastPara="1" wrap="square" lIns="0" tIns="0" rIns="0" bIns="0" anchor="t" anchorCtr="0">
            <a:noAutofit/>
          </a:bodyPr>
          <a:lstStyle>
            <a:lvl1pPr marL="457200" lvl="0" indent="-228600" algn="l">
              <a:spcBef>
                <a:spcPts val="320"/>
              </a:spcBef>
              <a:spcAft>
                <a:spcPts val="0"/>
              </a:spcAft>
              <a:buClr>
                <a:schemeClr val="accent1"/>
              </a:buClr>
              <a:buSzPts val="400"/>
              <a:buFont typeface="Calibri"/>
              <a:buNone/>
              <a:defRPr sz="1600" cap="none">
                <a:solidFill>
                  <a:schemeClr val="accent1"/>
                </a:solidFill>
                <a:latin typeface="Calibri"/>
                <a:ea typeface="Calibri"/>
                <a:cs typeface="Calibri"/>
                <a:sym typeface="Calibri"/>
              </a:defRPr>
            </a:lvl1pPr>
            <a:lvl2pPr marL="914400" lvl="1" indent="-342900" algn="l">
              <a:spcBef>
                <a:spcPts val="720"/>
              </a:spcBef>
              <a:spcAft>
                <a:spcPts val="0"/>
              </a:spcAft>
              <a:buClr>
                <a:srgbClr val="312782"/>
              </a:buClr>
              <a:buSzPts val="1800"/>
              <a:buChar char="•"/>
              <a:defRPr/>
            </a:lvl2pPr>
            <a:lvl3pPr marL="1371600" lvl="2" indent="-342900" algn="l">
              <a:spcBef>
                <a:spcPts val="702"/>
              </a:spcBef>
              <a:spcAft>
                <a:spcPts val="0"/>
              </a:spcAft>
              <a:buClr>
                <a:srgbClr val="E5332A"/>
              </a:buClr>
              <a:buSzPts val="1800"/>
              <a:buChar char="•"/>
              <a:defRPr/>
            </a:lvl3pPr>
            <a:lvl4pPr marL="1828800" lvl="3" indent="-342900" algn="l">
              <a:spcBef>
                <a:spcPts val="450"/>
              </a:spcBef>
              <a:spcAft>
                <a:spcPts val="0"/>
              </a:spcAft>
              <a:buSzPts val="1800"/>
              <a:buChar char="•"/>
              <a:defRPr/>
            </a:lvl4pPr>
            <a:lvl5pPr marL="2286000" lvl="4" indent="-342900" algn="l">
              <a:spcBef>
                <a:spcPts val="45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441161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18_Titre et contenu">
  <p:cSld name="18_Titre et contenu">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4"/>
          <p:cNvSpPr txBox="1">
            <a:spLocks noGrp="1"/>
          </p:cNvSpPr>
          <p:nvPr>
            <p:ph type="body" idx="1"/>
          </p:nvPr>
        </p:nvSpPr>
        <p:spPr>
          <a:xfrm>
            <a:off x="1146548" y="1989149"/>
            <a:ext cx="10462312" cy="4525963"/>
          </a:xfrm>
          <a:prstGeom prst="rect">
            <a:avLst/>
          </a:prstGeom>
          <a:noFill/>
          <a:ln>
            <a:noFill/>
          </a:ln>
        </p:spPr>
        <p:txBody>
          <a:bodyPr spcFirstLastPara="1" wrap="square" lIns="0" tIns="0" rIns="0" bIns="0" anchor="t" anchorCtr="0">
            <a:noAutofit/>
          </a:bodyPr>
          <a:lstStyle>
            <a:lvl1pPr marL="457200" lvl="0" indent="-257175" algn="l">
              <a:spcBef>
                <a:spcPts val="360"/>
              </a:spcBef>
              <a:spcAft>
                <a:spcPts val="0"/>
              </a:spcAft>
              <a:buClr>
                <a:srgbClr val="312782"/>
              </a:buClr>
              <a:buSzPts val="450"/>
              <a:buChar char="•"/>
              <a:defRPr/>
            </a:lvl1pPr>
            <a:lvl2pPr marL="914400" lvl="1" indent="-342900" algn="l">
              <a:spcBef>
                <a:spcPts val="720"/>
              </a:spcBef>
              <a:spcAft>
                <a:spcPts val="0"/>
              </a:spcAft>
              <a:buClr>
                <a:srgbClr val="312782"/>
              </a:buClr>
              <a:buSzPts val="1800"/>
              <a:buChar char="•"/>
              <a:defRPr/>
            </a:lvl2pPr>
            <a:lvl3pPr marL="1371600" lvl="2" indent="-342900" algn="l">
              <a:spcBef>
                <a:spcPts val="702"/>
              </a:spcBef>
              <a:spcAft>
                <a:spcPts val="0"/>
              </a:spcAft>
              <a:buClr>
                <a:srgbClr val="E5332A"/>
              </a:buClr>
              <a:buSzPts val="1800"/>
              <a:buChar char="•"/>
              <a:defRPr/>
            </a:lvl3pPr>
            <a:lvl4pPr marL="1828800" lvl="3" indent="-342900" algn="l">
              <a:spcBef>
                <a:spcPts val="450"/>
              </a:spcBef>
              <a:spcAft>
                <a:spcPts val="0"/>
              </a:spcAft>
              <a:buSzPts val="1800"/>
              <a:buChar char="•"/>
              <a:defRPr/>
            </a:lvl4pPr>
            <a:lvl5pPr marL="2286000" lvl="4" indent="-342900" algn="l">
              <a:spcBef>
                <a:spcPts val="45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10769600" y="6293225"/>
            <a:ext cx="44873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cxnSp>
        <p:nvCxnSpPr>
          <p:cNvPr id="89" name="Google Shape;89;p14"/>
          <p:cNvCxnSpPr/>
          <p:nvPr/>
        </p:nvCxnSpPr>
        <p:spPr>
          <a:xfrm flipH="1">
            <a:off x="10966825" y="6326467"/>
            <a:ext cx="9961" cy="365125"/>
          </a:xfrm>
          <a:prstGeom prst="straightConnector1">
            <a:avLst/>
          </a:prstGeom>
          <a:noFill/>
          <a:ln w="9525" cap="flat" cmpd="sng">
            <a:solidFill>
              <a:srgbClr val="000000"/>
            </a:solidFill>
            <a:prstDash val="solid"/>
            <a:round/>
            <a:headEnd type="none" w="sm" len="sm"/>
            <a:tailEnd type="none" w="sm" len="sm"/>
          </a:ln>
        </p:spPr>
      </p:cxnSp>
      <p:sp>
        <p:nvSpPr>
          <p:cNvPr id="90" name="Google Shape;90;p14"/>
          <p:cNvSpPr txBox="1">
            <a:spLocks noGrp="1"/>
          </p:cNvSpPr>
          <p:nvPr>
            <p:ph type="body" idx="2"/>
          </p:nvPr>
        </p:nvSpPr>
        <p:spPr>
          <a:xfrm>
            <a:off x="609600" y="1070329"/>
            <a:ext cx="10972800" cy="552449"/>
          </a:xfrm>
          <a:prstGeom prst="rect">
            <a:avLst/>
          </a:prstGeom>
          <a:noFill/>
          <a:ln>
            <a:noFill/>
          </a:ln>
        </p:spPr>
        <p:txBody>
          <a:bodyPr spcFirstLastPara="1" wrap="square" lIns="0" tIns="0" rIns="0" bIns="0" anchor="t" anchorCtr="0">
            <a:noAutofit/>
          </a:bodyPr>
          <a:lstStyle>
            <a:lvl1pPr marL="457200" lvl="0" indent="-270938" algn="l">
              <a:spcBef>
                <a:spcPts val="533"/>
              </a:spcBef>
              <a:spcAft>
                <a:spcPts val="0"/>
              </a:spcAft>
              <a:buClr>
                <a:srgbClr val="312782"/>
              </a:buClr>
              <a:buSzPts val="667"/>
              <a:buFont typeface="Arial Narrow"/>
              <a:buChar char="•"/>
              <a:defRPr sz="2667"/>
            </a:lvl1pPr>
            <a:lvl2pPr marL="914400" lvl="1" indent="-381000" algn="l">
              <a:spcBef>
                <a:spcPts val="720"/>
              </a:spcBef>
              <a:spcAft>
                <a:spcPts val="0"/>
              </a:spcAft>
              <a:buClr>
                <a:srgbClr val="312782"/>
              </a:buClr>
              <a:buSzPts val="2400"/>
              <a:buFont typeface="Arial Narrow"/>
              <a:buChar char="•"/>
              <a:defRPr sz="2400"/>
            </a:lvl2pPr>
            <a:lvl3pPr marL="1371600" lvl="2" indent="-364045" algn="l">
              <a:spcBef>
                <a:spcPts val="702"/>
              </a:spcBef>
              <a:spcAft>
                <a:spcPts val="0"/>
              </a:spcAft>
              <a:buClr>
                <a:srgbClr val="E5332A"/>
              </a:buClr>
              <a:buSzPts val="2133"/>
              <a:buFont typeface="Arial Narrow"/>
              <a:buChar char="•"/>
              <a:defRPr sz="2133"/>
            </a:lvl3pPr>
            <a:lvl4pPr marL="1828800" lvl="3" indent="-347154" algn="l">
              <a:spcBef>
                <a:spcPts val="450"/>
              </a:spcBef>
              <a:spcAft>
                <a:spcPts val="0"/>
              </a:spcAft>
              <a:buSzPts val="1867"/>
              <a:buChar char="•"/>
              <a:defRPr sz="1867"/>
            </a:lvl4pPr>
            <a:lvl5pPr marL="2286000" lvl="4" indent="-347154" algn="l">
              <a:spcBef>
                <a:spcPts val="450"/>
              </a:spcBef>
              <a:spcAft>
                <a:spcPts val="0"/>
              </a:spcAft>
              <a:buClr>
                <a:srgbClr val="7F7F7F"/>
              </a:buClr>
              <a:buSzPts val="1867"/>
              <a:buChar char="&gt;"/>
              <a:defRPr sz="18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055907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2_Deux contenus">
  <p:cSld name="2_Deux contenus">
    <p:spTree>
      <p:nvGrpSpPr>
        <p:cNvPr id="1" name="Shape 91"/>
        <p:cNvGrpSpPr/>
        <p:nvPr/>
      </p:nvGrpSpPr>
      <p:grpSpPr>
        <a:xfrm>
          <a:off x="0" y="0"/>
          <a:ext cx="0" cy="0"/>
          <a:chOff x="0" y="0"/>
          <a:chExt cx="0" cy="0"/>
        </a:xfrm>
      </p:grpSpPr>
      <p:pic>
        <p:nvPicPr>
          <p:cNvPr id="92" name="Google Shape;92;p15" descr="A.png"/>
          <p:cNvPicPr preferRelativeResize="0"/>
          <p:nvPr/>
        </p:nvPicPr>
        <p:blipFill rotWithShape="1">
          <a:blip r:embed="rId2">
            <a:alphaModFix/>
          </a:blip>
          <a:srcRect/>
          <a:stretch/>
        </p:blipFill>
        <p:spPr>
          <a:xfrm>
            <a:off x="10195464" y="5722465"/>
            <a:ext cx="1578709" cy="1160161"/>
          </a:xfrm>
          <a:prstGeom prst="rect">
            <a:avLst/>
          </a:prstGeom>
          <a:noFill/>
          <a:ln>
            <a:noFill/>
          </a:ln>
        </p:spPr>
      </p:pic>
    </p:spTree>
    <p:extLst>
      <p:ext uri="{BB962C8B-B14F-4D97-AF65-F5344CB8AC3E}">
        <p14:creationId xmlns:p14="http://schemas.microsoft.com/office/powerpoint/2010/main" val="13315469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2 Column layout">
  <p:cSld name="2 Column layout">
    <p:bg>
      <p:bgPr>
        <a:solidFill>
          <a:schemeClr val="lt1"/>
        </a:solidFill>
        <a:effectLst/>
      </p:bgPr>
    </p:bg>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431802" y="752475"/>
            <a:ext cx="11286065" cy="34471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312782"/>
              </a:buClr>
              <a:buSzPts val="21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431801" y="1664464"/>
            <a:ext cx="5472000" cy="4172400"/>
          </a:xfrm>
          <a:prstGeom prst="rect">
            <a:avLst/>
          </a:prstGeom>
          <a:noFill/>
          <a:ln>
            <a:noFill/>
          </a:ln>
        </p:spPr>
        <p:txBody>
          <a:bodyPr spcFirstLastPara="1" wrap="square" lIns="0" tIns="0" rIns="0" bIns="0" anchor="t" anchorCtr="0">
            <a:noAutofit/>
          </a:bodyPr>
          <a:lstStyle>
            <a:lvl1pPr marL="457200" lvl="0" indent="-254793" algn="l">
              <a:lnSpc>
                <a:spcPct val="100000"/>
              </a:lnSpc>
              <a:spcBef>
                <a:spcPts val="0"/>
              </a:spcBef>
              <a:spcAft>
                <a:spcPts val="0"/>
              </a:spcAft>
              <a:buClr>
                <a:srgbClr val="312782"/>
              </a:buClr>
              <a:buSzPts val="413"/>
              <a:buFont typeface="Arial Narrow"/>
              <a:buChar char="•"/>
              <a:defRPr/>
            </a:lvl1pPr>
            <a:lvl2pPr marL="914400" lvl="1" indent="-300037" algn="l">
              <a:lnSpc>
                <a:spcPct val="100000"/>
              </a:lnSpc>
              <a:spcBef>
                <a:spcPts val="600"/>
              </a:spcBef>
              <a:spcAft>
                <a:spcPts val="0"/>
              </a:spcAft>
              <a:buClr>
                <a:srgbClr val="312782"/>
              </a:buClr>
              <a:buSzPts val="1125"/>
              <a:buFont typeface="Arial Narrow"/>
              <a:buChar char="•"/>
              <a:defRPr/>
            </a:lvl2pPr>
            <a:lvl3pPr marL="1371600" lvl="2" indent="-295275" algn="l">
              <a:lnSpc>
                <a:spcPct val="100000"/>
              </a:lnSpc>
              <a:spcBef>
                <a:spcPts val="600"/>
              </a:spcBef>
              <a:spcAft>
                <a:spcPts val="0"/>
              </a:spcAft>
              <a:buClr>
                <a:srgbClr val="E5332A"/>
              </a:buClr>
              <a:buSzPts val="1050"/>
              <a:buFont typeface="Arial Narrow"/>
              <a:buChar char="•"/>
              <a:defRPr/>
            </a:lvl3pPr>
            <a:lvl4pPr marL="1828800" lvl="3" indent="-290512" algn="l">
              <a:lnSpc>
                <a:spcPct val="100000"/>
              </a:lnSpc>
              <a:spcBef>
                <a:spcPts val="600"/>
              </a:spcBef>
              <a:spcAft>
                <a:spcPts val="0"/>
              </a:spcAft>
              <a:buSzPts val="975"/>
              <a:buChar char="•"/>
              <a:defRPr/>
            </a:lvl4pPr>
            <a:lvl5pPr marL="2286000" lvl="4" indent="-280987" algn="l">
              <a:lnSpc>
                <a:spcPct val="100000"/>
              </a:lnSpc>
              <a:spcBef>
                <a:spcPts val="600"/>
              </a:spcBef>
              <a:spcAft>
                <a:spcPts val="0"/>
              </a:spcAft>
              <a:buClr>
                <a:srgbClr val="7F7F7F"/>
              </a:buClr>
              <a:buSzPts val="825"/>
              <a:buChar char="&gt;"/>
              <a:defRPr/>
            </a:lvl5pPr>
            <a:lvl6pPr marL="2743200" lvl="5" indent="-323850" algn="l">
              <a:spcBef>
                <a:spcPts val="600"/>
              </a:spcBef>
              <a:spcAft>
                <a:spcPts val="0"/>
              </a:spcAft>
              <a:buClr>
                <a:schemeClr val="dk1"/>
              </a:buClr>
              <a:buSzPts val="1500"/>
              <a:buChar char="•"/>
              <a:defRPr/>
            </a:lvl6pPr>
            <a:lvl7pPr marL="3200400" lvl="6" indent="-323850" algn="l">
              <a:spcBef>
                <a:spcPts val="600"/>
              </a:spcBef>
              <a:spcAft>
                <a:spcPts val="0"/>
              </a:spcAft>
              <a:buClr>
                <a:schemeClr val="dk1"/>
              </a:buClr>
              <a:buSzPts val="1500"/>
              <a:buChar char="•"/>
              <a:defRPr/>
            </a:lvl7pPr>
            <a:lvl8pPr marL="3657600" lvl="7" indent="-323850" algn="l">
              <a:spcBef>
                <a:spcPts val="600"/>
              </a:spcBef>
              <a:spcAft>
                <a:spcPts val="0"/>
              </a:spcAft>
              <a:buClr>
                <a:schemeClr val="dk1"/>
              </a:buClr>
              <a:buSzPts val="1500"/>
              <a:buChar char="•"/>
              <a:defRPr/>
            </a:lvl8pPr>
            <a:lvl9pPr marL="4114800" lvl="8" indent="-323850" algn="l">
              <a:spcBef>
                <a:spcPts val="600"/>
              </a:spcBef>
              <a:spcAft>
                <a:spcPts val="600"/>
              </a:spcAft>
              <a:buClr>
                <a:schemeClr val="dk1"/>
              </a:buClr>
              <a:buSzPts val="1500"/>
              <a:buChar char="•"/>
              <a:defRPr/>
            </a:lvl9pPr>
          </a:lstStyle>
          <a:p>
            <a:endParaRPr/>
          </a:p>
        </p:txBody>
      </p:sp>
      <p:sp>
        <p:nvSpPr>
          <p:cNvPr id="96" name="Google Shape;96;p16"/>
          <p:cNvSpPr txBox="1">
            <a:spLocks noGrp="1"/>
          </p:cNvSpPr>
          <p:nvPr>
            <p:ph type="body" idx="2"/>
          </p:nvPr>
        </p:nvSpPr>
        <p:spPr>
          <a:xfrm>
            <a:off x="431802" y="1104345"/>
            <a:ext cx="11286065" cy="221599"/>
          </a:xfrm>
          <a:prstGeom prst="rect">
            <a:avLst/>
          </a:prstGeom>
          <a:noFill/>
          <a:ln>
            <a:noFill/>
          </a:ln>
        </p:spPr>
        <p:txBody>
          <a:bodyPr spcFirstLastPara="1" wrap="square" lIns="0" tIns="0" rIns="0" bIns="0" anchor="t" anchorCtr="0">
            <a:noAutofit/>
          </a:bodyPr>
          <a:lstStyle>
            <a:lvl1pPr marL="457200" lvl="0" indent="-257175" algn="l">
              <a:lnSpc>
                <a:spcPct val="80000"/>
              </a:lnSpc>
              <a:spcBef>
                <a:spcPts val="0"/>
              </a:spcBef>
              <a:spcAft>
                <a:spcPts val="0"/>
              </a:spcAft>
              <a:buClr>
                <a:schemeClr val="dk1"/>
              </a:buClr>
              <a:buSzPts val="450"/>
              <a:buFont typeface="Arial Narrow"/>
              <a:buChar char="•"/>
              <a:defRPr sz="1800" b="0">
                <a:solidFill>
                  <a:schemeClr val="dk1"/>
                </a:solidFill>
              </a:defRPr>
            </a:lvl1pPr>
            <a:lvl2pPr marL="914400" lvl="1" indent="-342900" algn="l">
              <a:spcBef>
                <a:spcPts val="720"/>
              </a:spcBef>
              <a:spcAft>
                <a:spcPts val="0"/>
              </a:spcAft>
              <a:buClr>
                <a:srgbClr val="312782"/>
              </a:buClr>
              <a:buSzPts val="1800"/>
              <a:buChar char="•"/>
              <a:defRPr/>
            </a:lvl2pPr>
            <a:lvl3pPr marL="1371600" lvl="2" indent="-342900" algn="l">
              <a:spcBef>
                <a:spcPts val="702"/>
              </a:spcBef>
              <a:spcAft>
                <a:spcPts val="0"/>
              </a:spcAft>
              <a:buClr>
                <a:srgbClr val="E5332A"/>
              </a:buClr>
              <a:buSzPts val="1800"/>
              <a:buChar char="•"/>
              <a:defRPr/>
            </a:lvl3pPr>
            <a:lvl4pPr marL="1828800" lvl="3" indent="-342900" algn="l">
              <a:spcBef>
                <a:spcPts val="450"/>
              </a:spcBef>
              <a:spcAft>
                <a:spcPts val="0"/>
              </a:spcAft>
              <a:buSzPts val="1800"/>
              <a:buChar char="•"/>
              <a:defRPr/>
            </a:lvl4pPr>
            <a:lvl5pPr marL="2286000" lvl="4" indent="-342900" algn="l">
              <a:spcBef>
                <a:spcPts val="45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6"/>
          <p:cNvSpPr txBox="1">
            <a:spLocks noGrp="1"/>
          </p:cNvSpPr>
          <p:nvPr>
            <p:ph type="body" idx="3"/>
          </p:nvPr>
        </p:nvSpPr>
        <p:spPr>
          <a:xfrm>
            <a:off x="6245867" y="1671638"/>
            <a:ext cx="5472000" cy="4165600"/>
          </a:xfrm>
          <a:prstGeom prst="rect">
            <a:avLst/>
          </a:prstGeom>
          <a:noFill/>
          <a:ln>
            <a:noFill/>
          </a:ln>
        </p:spPr>
        <p:txBody>
          <a:bodyPr spcFirstLastPara="1" wrap="square" lIns="0" tIns="0" rIns="0" bIns="0" anchor="t" anchorCtr="0">
            <a:noAutofit/>
          </a:bodyPr>
          <a:lstStyle>
            <a:lvl1pPr marL="457200" lvl="0" indent="-257175" algn="l">
              <a:spcBef>
                <a:spcPts val="360"/>
              </a:spcBef>
              <a:spcAft>
                <a:spcPts val="0"/>
              </a:spcAft>
              <a:buClr>
                <a:srgbClr val="312782"/>
              </a:buClr>
              <a:buSzPts val="450"/>
              <a:buChar char="•"/>
              <a:defRPr/>
            </a:lvl1pPr>
            <a:lvl2pPr marL="914400" lvl="1" indent="-342900" algn="l">
              <a:spcBef>
                <a:spcPts val="720"/>
              </a:spcBef>
              <a:spcAft>
                <a:spcPts val="0"/>
              </a:spcAft>
              <a:buClr>
                <a:srgbClr val="312782"/>
              </a:buClr>
              <a:buSzPts val="1800"/>
              <a:buChar char="•"/>
              <a:defRPr/>
            </a:lvl2pPr>
            <a:lvl3pPr marL="1371600" lvl="2" indent="-342900" algn="l">
              <a:spcBef>
                <a:spcPts val="702"/>
              </a:spcBef>
              <a:spcAft>
                <a:spcPts val="0"/>
              </a:spcAft>
              <a:buClr>
                <a:srgbClr val="E5332A"/>
              </a:buClr>
              <a:buSzPts val="1800"/>
              <a:buChar char="•"/>
              <a:defRPr/>
            </a:lvl3pPr>
            <a:lvl4pPr marL="1828800" lvl="3" indent="-342900" algn="l">
              <a:spcBef>
                <a:spcPts val="450"/>
              </a:spcBef>
              <a:spcAft>
                <a:spcPts val="0"/>
              </a:spcAft>
              <a:buSzPts val="1800"/>
              <a:buChar char="•"/>
              <a:defRPr/>
            </a:lvl4pPr>
            <a:lvl5pPr marL="2286000" lvl="4" indent="-342900" algn="l">
              <a:spcBef>
                <a:spcPts val="45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400774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6_Deux contenus">
  <p:cSld name="6_Deux contenus">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7"/>
          <p:cNvSpPr txBox="1">
            <a:spLocks noGrp="1"/>
          </p:cNvSpPr>
          <p:nvPr>
            <p:ph type="body" idx="1"/>
          </p:nvPr>
        </p:nvSpPr>
        <p:spPr>
          <a:xfrm>
            <a:off x="1154677" y="1666798"/>
            <a:ext cx="9913215" cy="4450500"/>
          </a:xfrm>
          <a:prstGeom prst="rect">
            <a:avLst/>
          </a:prstGeom>
          <a:noFill/>
          <a:ln>
            <a:noFill/>
          </a:ln>
        </p:spPr>
        <p:txBody>
          <a:bodyPr spcFirstLastPara="1" wrap="square" lIns="0" tIns="0" rIns="0" bIns="0" anchor="t" anchorCtr="0">
            <a:noAutofit/>
          </a:bodyPr>
          <a:lstStyle>
            <a:lvl1pPr marL="457200" lvl="0" indent="-275161" algn="l">
              <a:spcBef>
                <a:spcPts val="587"/>
              </a:spcBef>
              <a:spcAft>
                <a:spcPts val="0"/>
              </a:spcAft>
              <a:buClr>
                <a:srgbClr val="312782"/>
              </a:buClr>
              <a:buSzPts val="733"/>
              <a:buFont typeface="Arial Narrow"/>
              <a:buChar char="•"/>
              <a:defRPr sz="2933"/>
            </a:lvl1pPr>
            <a:lvl2pPr marL="914400" lvl="1" indent="-355600" algn="l">
              <a:spcBef>
                <a:spcPts val="720"/>
              </a:spcBef>
              <a:spcAft>
                <a:spcPts val="0"/>
              </a:spcAft>
              <a:buClr>
                <a:srgbClr val="312782"/>
              </a:buClr>
              <a:buSzPts val="2000"/>
              <a:buFont typeface="Arial Narrow"/>
              <a:buChar char="•"/>
              <a:defRPr sz="2000"/>
            </a:lvl2pPr>
            <a:lvl3pPr marL="1371600" lvl="2" indent="-347154" algn="l">
              <a:spcBef>
                <a:spcPts val="702"/>
              </a:spcBef>
              <a:spcAft>
                <a:spcPts val="0"/>
              </a:spcAft>
              <a:buClr>
                <a:srgbClr val="E5332A"/>
              </a:buClr>
              <a:buSzPts val="1867"/>
              <a:buFont typeface="Arial Narrow"/>
              <a:buChar char="•"/>
              <a:defRPr sz="1867"/>
            </a:lvl3pPr>
            <a:lvl4pPr marL="1828800" lvl="3" indent="-338645" algn="l">
              <a:spcBef>
                <a:spcPts val="450"/>
              </a:spcBef>
              <a:spcAft>
                <a:spcPts val="0"/>
              </a:spcAft>
              <a:buSzPts val="1733"/>
              <a:buChar char="•"/>
              <a:defRPr sz="1733"/>
            </a:lvl4pPr>
            <a:lvl5pPr marL="2286000" lvl="4" indent="-321754" algn="l">
              <a:spcBef>
                <a:spcPts val="450"/>
              </a:spcBef>
              <a:spcAft>
                <a:spcPts val="0"/>
              </a:spcAft>
              <a:buClr>
                <a:srgbClr val="7F7F7F"/>
              </a:buClr>
              <a:buSzPts val="1467"/>
              <a:buChar char="&gt;"/>
              <a:defRPr sz="1467"/>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01" name="Google Shape;101;p1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7"/>
          <p:cNvSpPr txBox="1">
            <a:spLocks noGrp="1"/>
          </p:cNvSpPr>
          <p:nvPr>
            <p:ph type="ftr" idx="11"/>
          </p:nvPr>
        </p:nvSpPr>
        <p:spPr>
          <a:xfrm>
            <a:off x="0" y="6356352"/>
            <a:ext cx="1219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33" b="0" i="0" u="none">
                <a:solidFill>
                  <a:srgbClr val="000000"/>
                </a:solidFill>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3" name="Google Shape;103;p17" descr="A.png"/>
          <p:cNvPicPr preferRelativeResize="0"/>
          <p:nvPr/>
        </p:nvPicPr>
        <p:blipFill rotWithShape="1">
          <a:blip r:embed="rId2">
            <a:alphaModFix/>
          </a:blip>
          <a:srcRect/>
          <a:stretch/>
        </p:blipFill>
        <p:spPr>
          <a:xfrm>
            <a:off x="10195464" y="5722501"/>
            <a:ext cx="1578709" cy="1160161"/>
          </a:xfrm>
          <a:prstGeom prst="rect">
            <a:avLst/>
          </a:prstGeom>
          <a:noFill/>
          <a:ln>
            <a:noFill/>
          </a:ln>
        </p:spPr>
      </p:pic>
      <p:sp>
        <p:nvSpPr>
          <p:cNvPr id="104" name="Google Shape;104;p17"/>
          <p:cNvSpPr txBox="1">
            <a:spLocks noGrp="1"/>
          </p:cNvSpPr>
          <p:nvPr>
            <p:ph type="sldNum" idx="12"/>
          </p:nvPr>
        </p:nvSpPr>
        <p:spPr>
          <a:xfrm>
            <a:off x="10733463" y="6356352"/>
            <a:ext cx="5115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333" b="0" i="0" u="none" strike="noStrike" cap="none">
                <a:solidFill>
                  <a:srgbClr val="312782"/>
                </a:solidFill>
                <a:latin typeface="Arial Narrow"/>
                <a:ea typeface="Arial Narrow"/>
                <a:cs typeface="Arial Narrow"/>
                <a:sym typeface="Arial Narrow"/>
              </a:defRPr>
            </a:lvl1pPr>
            <a:lvl2pPr marL="0" lvl="1" indent="0" algn="ctr">
              <a:spcBef>
                <a:spcPts val="0"/>
              </a:spcBef>
              <a:buNone/>
              <a:defRPr sz="1333" b="0" i="0" u="none" strike="noStrike" cap="none">
                <a:solidFill>
                  <a:srgbClr val="312782"/>
                </a:solidFill>
                <a:latin typeface="Arial Narrow"/>
                <a:ea typeface="Arial Narrow"/>
                <a:cs typeface="Arial Narrow"/>
                <a:sym typeface="Arial Narrow"/>
              </a:defRPr>
            </a:lvl2pPr>
            <a:lvl3pPr marL="0" lvl="2" indent="0" algn="ctr">
              <a:spcBef>
                <a:spcPts val="0"/>
              </a:spcBef>
              <a:buNone/>
              <a:defRPr sz="1333" b="0" i="0" u="none" strike="noStrike" cap="none">
                <a:solidFill>
                  <a:srgbClr val="312782"/>
                </a:solidFill>
                <a:latin typeface="Arial Narrow"/>
                <a:ea typeface="Arial Narrow"/>
                <a:cs typeface="Arial Narrow"/>
                <a:sym typeface="Arial Narrow"/>
              </a:defRPr>
            </a:lvl3pPr>
            <a:lvl4pPr marL="0" lvl="3" indent="0" algn="ctr">
              <a:spcBef>
                <a:spcPts val="0"/>
              </a:spcBef>
              <a:buNone/>
              <a:defRPr sz="1333" b="0" i="0" u="none" strike="noStrike" cap="none">
                <a:solidFill>
                  <a:srgbClr val="312782"/>
                </a:solidFill>
                <a:latin typeface="Arial Narrow"/>
                <a:ea typeface="Arial Narrow"/>
                <a:cs typeface="Arial Narrow"/>
                <a:sym typeface="Arial Narrow"/>
              </a:defRPr>
            </a:lvl4pPr>
            <a:lvl5pPr marL="0" lvl="4" indent="0" algn="ctr">
              <a:spcBef>
                <a:spcPts val="0"/>
              </a:spcBef>
              <a:buNone/>
              <a:defRPr sz="1333" b="0" i="0" u="none" strike="noStrike" cap="none">
                <a:solidFill>
                  <a:srgbClr val="312782"/>
                </a:solidFill>
                <a:latin typeface="Arial Narrow"/>
                <a:ea typeface="Arial Narrow"/>
                <a:cs typeface="Arial Narrow"/>
                <a:sym typeface="Arial Narrow"/>
              </a:defRPr>
            </a:lvl5pPr>
            <a:lvl6pPr marL="0" lvl="5" indent="0" algn="ctr">
              <a:spcBef>
                <a:spcPts val="0"/>
              </a:spcBef>
              <a:buNone/>
              <a:defRPr sz="1333" b="0" i="0" u="none" strike="noStrike" cap="none">
                <a:solidFill>
                  <a:srgbClr val="312782"/>
                </a:solidFill>
                <a:latin typeface="Arial Narrow"/>
                <a:ea typeface="Arial Narrow"/>
                <a:cs typeface="Arial Narrow"/>
                <a:sym typeface="Arial Narrow"/>
              </a:defRPr>
            </a:lvl6pPr>
            <a:lvl7pPr marL="0" lvl="6" indent="0" algn="ctr">
              <a:spcBef>
                <a:spcPts val="0"/>
              </a:spcBef>
              <a:buNone/>
              <a:defRPr sz="1333" b="0" i="0" u="none" strike="noStrike" cap="none">
                <a:solidFill>
                  <a:srgbClr val="312782"/>
                </a:solidFill>
                <a:latin typeface="Arial Narrow"/>
                <a:ea typeface="Arial Narrow"/>
                <a:cs typeface="Arial Narrow"/>
                <a:sym typeface="Arial Narrow"/>
              </a:defRPr>
            </a:lvl7pPr>
            <a:lvl8pPr marL="0" lvl="7" indent="0" algn="ctr">
              <a:spcBef>
                <a:spcPts val="0"/>
              </a:spcBef>
              <a:buNone/>
              <a:defRPr sz="1333" b="0" i="0" u="none" strike="noStrike" cap="none">
                <a:solidFill>
                  <a:srgbClr val="312782"/>
                </a:solidFill>
                <a:latin typeface="Arial Narrow"/>
                <a:ea typeface="Arial Narrow"/>
                <a:cs typeface="Arial Narrow"/>
                <a:sym typeface="Arial Narrow"/>
              </a:defRPr>
            </a:lvl8pPr>
            <a:lvl9pPr marL="0" lvl="8" indent="0" algn="ctr">
              <a:spcBef>
                <a:spcPts val="0"/>
              </a:spcBef>
              <a:buNone/>
              <a:defRPr sz="1333" b="0" i="0" u="none" strike="noStrike" cap="none">
                <a:solidFill>
                  <a:srgbClr val="312782"/>
                </a:solidFill>
                <a:latin typeface="Arial Narrow"/>
                <a:ea typeface="Arial Narrow"/>
                <a:cs typeface="Arial Narrow"/>
                <a:sym typeface="Arial Narrow"/>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5722792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117"/>
        <p:cNvGrpSpPr/>
        <p:nvPr/>
      </p:nvGrpSpPr>
      <p:grpSpPr>
        <a:xfrm>
          <a:off x="0" y="0"/>
          <a:ext cx="0" cy="0"/>
          <a:chOff x="0" y="0"/>
          <a:chExt cx="0" cy="0"/>
        </a:xfrm>
      </p:grpSpPr>
      <p:sp>
        <p:nvSpPr>
          <p:cNvPr id="118" name="Google Shape;1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120" name="Google Shape;120;p20"/>
          <p:cNvSpPr/>
          <p:nvPr/>
        </p:nvSpPr>
        <p:spPr>
          <a:xfrm>
            <a:off x="0" y="0"/>
            <a:ext cx="12192000" cy="136525"/>
          </a:xfrm>
          <a:prstGeom prst="rect">
            <a:avLst/>
          </a:prstGeom>
          <a:solidFill>
            <a:srgbClr val="2932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0"/>
          <p:cNvSpPr txBox="1">
            <a:spLocks noGrp="1"/>
          </p:cNvSpPr>
          <p:nvPr>
            <p:ph type="body" idx="1"/>
          </p:nvPr>
        </p:nvSpPr>
        <p:spPr>
          <a:xfrm>
            <a:off x="9410006" y="988218"/>
            <a:ext cx="1943793" cy="48815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3513447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4D3CE5B4-EEF1-4334-867D-FD88E491FCE5}" type="datetime1">
              <a:rPr lang="fr-FR" smtClean="0">
                <a:solidFill>
                  <a:prstClr val="black">
                    <a:tint val="75000"/>
                  </a:prstClr>
                </a:solidFill>
              </a:rPr>
              <a:p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34133" y="6293289"/>
            <a:ext cx="745067" cy="365125"/>
          </a:xfrm>
          <a:prstGeom prst="rect">
            <a:avLst/>
          </a:prstGeom>
        </p:spPr>
        <p:txBody>
          <a:bodyPr/>
          <a:lstStyle/>
          <a:p>
            <a:fld id="{E0E48C36-60D3-5A43-AA48-41867AFDBEE6}" type="slidenum">
              <a:rPr lang="fr-FR" smtClean="0"/>
              <a:pPr/>
              <a:t>‹N°›</a:t>
            </a:fld>
            <a:endParaRPr lang="fr-FR"/>
          </a:p>
        </p:txBody>
      </p:sp>
    </p:spTree>
    <p:extLst>
      <p:ext uri="{BB962C8B-B14F-4D97-AF65-F5344CB8AC3E}">
        <p14:creationId xmlns:p14="http://schemas.microsoft.com/office/powerpoint/2010/main" val="25097461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1_Titre seul" type="titleOnly">
  <p:cSld name="1_Titre seul">
    <p:spTree>
      <p:nvGrpSpPr>
        <p:cNvPr id="1" name="Shape 122"/>
        <p:cNvGrpSpPr/>
        <p:nvPr/>
      </p:nvGrpSpPr>
      <p:grpSpPr>
        <a:xfrm>
          <a:off x="0" y="0"/>
          <a:ext cx="0" cy="0"/>
          <a:chOff x="0" y="0"/>
          <a:chExt cx="0" cy="0"/>
        </a:xfrm>
      </p:grpSpPr>
      <p:sp>
        <p:nvSpPr>
          <p:cNvPr id="123" name="Google Shape;123;p21"/>
          <p:cNvSpPr/>
          <p:nvPr/>
        </p:nvSpPr>
        <p:spPr>
          <a:xfrm>
            <a:off x="0" y="0"/>
            <a:ext cx="12192000" cy="1762298"/>
          </a:xfrm>
          <a:prstGeom prst="rect">
            <a:avLst/>
          </a:prstGeom>
          <a:solidFill>
            <a:srgbClr val="2932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564147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1_Titre et contenu">
  <p:cSld name="2_Titre et contenu">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239349" y="274639"/>
            <a:ext cx="11617291" cy="466063"/>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28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0"/>
          <p:cNvSpPr txBox="1">
            <a:spLocks noGrp="1"/>
          </p:cNvSpPr>
          <p:nvPr>
            <p:ph type="body" idx="1"/>
          </p:nvPr>
        </p:nvSpPr>
        <p:spPr>
          <a:xfrm>
            <a:off x="1146548" y="1989148"/>
            <a:ext cx="10462312" cy="4525963"/>
          </a:xfrm>
          <a:prstGeom prst="rect">
            <a:avLst/>
          </a:prstGeom>
          <a:noFill/>
          <a:ln>
            <a:noFill/>
          </a:ln>
        </p:spPr>
        <p:txBody>
          <a:bodyPr spcFirstLastPara="1" wrap="square" lIns="0" tIns="0" rIns="0" bIns="0" anchor="t" anchorCtr="0">
            <a:noAutofit/>
          </a:bodyPr>
          <a:lstStyle>
            <a:lvl1pPr marL="457200" lvl="0" indent="-263525" algn="l">
              <a:spcBef>
                <a:spcPts val="440"/>
              </a:spcBef>
              <a:spcAft>
                <a:spcPts val="0"/>
              </a:spcAft>
              <a:buClr>
                <a:srgbClr val="312782"/>
              </a:buClr>
              <a:buSzPts val="550"/>
              <a:buFont typeface="Arial Narrow"/>
              <a:buChar char="•"/>
              <a:defRPr/>
            </a:lvl1pPr>
            <a:lvl2pPr marL="914400" lvl="1" indent="-342900" algn="l">
              <a:spcBef>
                <a:spcPts val="960"/>
              </a:spcBef>
              <a:spcAft>
                <a:spcPts val="0"/>
              </a:spcAft>
              <a:buClr>
                <a:srgbClr val="312782"/>
              </a:buClr>
              <a:buSzPts val="1800"/>
              <a:buChar char="•"/>
              <a:defRPr/>
            </a:lvl2pPr>
            <a:lvl3pPr marL="1371600" lvl="2" indent="-317500" algn="l">
              <a:spcBef>
                <a:spcPts val="936"/>
              </a:spcBef>
              <a:spcAft>
                <a:spcPts val="0"/>
              </a:spcAft>
              <a:buClr>
                <a:srgbClr val="29385E"/>
              </a:buClr>
              <a:buSzPts val="1400"/>
              <a:buFont typeface="Arial Narrow"/>
              <a:buChar char="•"/>
              <a:defRPr>
                <a:solidFill>
                  <a:srgbClr val="29385E"/>
                </a:solidFill>
              </a:defRPr>
            </a:lvl3pPr>
            <a:lvl4pPr marL="1828800" lvl="3" indent="-311150" algn="l">
              <a:spcBef>
                <a:spcPts val="600"/>
              </a:spcBef>
              <a:spcAft>
                <a:spcPts val="0"/>
              </a:spcAft>
              <a:buSzPts val="1300"/>
              <a:buChar char="•"/>
              <a:defRPr>
                <a:solidFill>
                  <a:srgbClr val="ACA39A"/>
                </a:solidFill>
              </a:defRPr>
            </a:lvl4pPr>
            <a:lvl5pPr marL="2286000" lvl="4" indent="-228600" algn="l">
              <a:spcBef>
                <a:spcPts val="600"/>
              </a:spcBef>
              <a:spcAft>
                <a:spcPts val="0"/>
              </a:spcAft>
              <a:buClr>
                <a:srgbClr val="ACA39A"/>
              </a:buClr>
              <a:buSzPts val="1100"/>
              <a:buNone/>
              <a:defRPr>
                <a:solidFill>
                  <a:srgbClr val="ACA39A"/>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68" name="Google Shape;168;p30"/>
          <p:cNvCxnSpPr/>
          <p:nvPr/>
        </p:nvCxnSpPr>
        <p:spPr>
          <a:xfrm>
            <a:off x="395818" y="740701"/>
            <a:ext cx="11460823" cy="0"/>
          </a:xfrm>
          <a:prstGeom prst="straightConnector1">
            <a:avLst/>
          </a:prstGeom>
          <a:noFill/>
          <a:ln w="9525" cap="flat" cmpd="sng">
            <a:solidFill>
              <a:srgbClr val="83786F"/>
            </a:solidFill>
            <a:prstDash val="solid"/>
            <a:round/>
            <a:headEnd type="none" w="sm" len="sm"/>
            <a:tailEnd type="none" w="sm" len="sm"/>
          </a:ln>
        </p:spPr>
      </p:cxnSp>
      <p:sp>
        <p:nvSpPr>
          <p:cNvPr id="169" name="Google Shape;169;p30"/>
          <p:cNvSpPr txBox="1">
            <a:spLocks noGrp="1"/>
          </p:cNvSpPr>
          <p:nvPr>
            <p:ph type="sldNum" idx="12"/>
          </p:nvPr>
        </p:nvSpPr>
        <p:spPr>
          <a:xfrm>
            <a:off x="9393662" y="6309320"/>
            <a:ext cx="2558989" cy="384043"/>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2299052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itre et contenu">
  <p:cSld name="2_Titre et contenu">
    <p:spTree>
      <p:nvGrpSpPr>
        <p:cNvPr id="1" name="Shape 192"/>
        <p:cNvGrpSpPr/>
        <p:nvPr/>
      </p:nvGrpSpPr>
      <p:grpSpPr>
        <a:xfrm>
          <a:off x="0" y="0"/>
          <a:ext cx="0" cy="0"/>
          <a:chOff x="0" y="0"/>
          <a:chExt cx="0" cy="0"/>
        </a:xfrm>
      </p:grpSpPr>
      <p:pic>
        <p:nvPicPr>
          <p:cNvPr id="193" name="Google Shape;193;p35" descr="A.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195463" y="5722341"/>
            <a:ext cx="1578709" cy="1160161"/>
          </a:xfrm>
          <a:prstGeom prst="rect">
            <a:avLst/>
          </a:prstGeom>
          <a:noFill/>
          <a:ln>
            <a:noFill/>
          </a:ln>
        </p:spPr>
      </p:pic>
      <p:sp>
        <p:nvSpPr>
          <p:cNvPr id="194" name="Google Shape;194;p35"/>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35"/>
          <p:cNvSpPr txBox="1">
            <a:spLocks noGrp="1"/>
          </p:cNvSpPr>
          <p:nvPr>
            <p:ph type="body" idx="1"/>
          </p:nvPr>
        </p:nvSpPr>
        <p:spPr>
          <a:xfrm>
            <a:off x="1146550" y="2017545"/>
            <a:ext cx="3492564" cy="4108619"/>
          </a:xfrm>
          <a:prstGeom prst="rect">
            <a:avLst/>
          </a:prstGeom>
          <a:noFill/>
          <a:ln>
            <a:noFill/>
          </a:ln>
        </p:spPr>
        <p:txBody>
          <a:bodyPr spcFirstLastPara="1" wrap="square" lIns="0" tIns="0" rIns="0" bIns="0" anchor="t" anchorCtr="0">
            <a:noAutofit/>
          </a:bodyPr>
          <a:lstStyle>
            <a:lvl1pPr marL="457200" lvl="0" indent="-257175" algn="l">
              <a:spcBef>
                <a:spcPts val="360"/>
              </a:spcBef>
              <a:spcAft>
                <a:spcPts val="0"/>
              </a:spcAft>
              <a:buClr>
                <a:srgbClr val="312782"/>
              </a:buClr>
              <a:buSzPts val="450"/>
              <a:buChar char="•"/>
              <a:defRPr/>
            </a:lvl1pPr>
            <a:lvl2pPr marL="914400" lvl="1" indent="-342900" algn="l">
              <a:spcBef>
                <a:spcPts val="960"/>
              </a:spcBef>
              <a:spcAft>
                <a:spcPts val="0"/>
              </a:spcAft>
              <a:buClr>
                <a:srgbClr val="312782"/>
              </a:buClr>
              <a:buSzPts val="1800"/>
              <a:buChar char="•"/>
              <a:defRPr/>
            </a:lvl2pPr>
            <a:lvl3pPr marL="1371600" lvl="2" indent="-342900" algn="l">
              <a:spcBef>
                <a:spcPts val="936"/>
              </a:spcBef>
              <a:spcAft>
                <a:spcPts val="0"/>
              </a:spcAft>
              <a:buClr>
                <a:srgbClr val="E5332A"/>
              </a:buClr>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5"/>
          <p:cNvSpPr txBox="1">
            <a:spLocks noGrp="1"/>
          </p:cNvSpPr>
          <p:nvPr>
            <p:ph type="body" idx="2"/>
          </p:nvPr>
        </p:nvSpPr>
        <p:spPr>
          <a:xfrm>
            <a:off x="5124789" y="2017545"/>
            <a:ext cx="3485811" cy="4525963"/>
          </a:xfrm>
          <a:prstGeom prst="rect">
            <a:avLst/>
          </a:prstGeom>
          <a:noFill/>
          <a:ln>
            <a:noFill/>
          </a:ln>
        </p:spPr>
        <p:txBody>
          <a:bodyPr spcFirstLastPara="1" wrap="square" lIns="0" tIns="0" rIns="0" bIns="0" anchor="t" anchorCtr="0">
            <a:noAutofit/>
          </a:bodyPr>
          <a:lstStyle>
            <a:lvl1pPr marL="457200" lvl="0" indent="-257175" algn="l">
              <a:spcBef>
                <a:spcPts val="360"/>
              </a:spcBef>
              <a:spcAft>
                <a:spcPts val="0"/>
              </a:spcAft>
              <a:buClr>
                <a:srgbClr val="312782"/>
              </a:buClr>
              <a:buSzPts val="450"/>
              <a:buChar char="•"/>
              <a:defRPr/>
            </a:lvl1pPr>
            <a:lvl2pPr marL="914400" lvl="1" indent="-342900" algn="l">
              <a:spcBef>
                <a:spcPts val="960"/>
              </a:spcBef>
              <a:spcAft>
                <a:spcPts val="0"/>
              </a:spcAft>
              <a:buClr>
                <a:srgbClr val="312782"/>
              </a:buClr>
              <a:buSzPts val="1800"/>
              <a:buChar char="•"/>
              <a:defRPr/>
            </a:lvl2pPr>
            <a:lvl3pPr marL="1371600" lvl="2" indent="-342900" algn="l">
              <a:spcBef>
                <a:spcPts val="936"/>
              </a:spcBef>
              <a:spcAft>
                <a:spcPts val="0"/>
              </a:spcAft>
              <a:buClr>
                <a:srgbClr val="E5332A"/>
              </a:buClr>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Clr>
                <a:srgbClr val="7F7F7F"/>
              </a:buClr>
              <a:buSzPts val="1800"/>
              <a:buChar char="&gt;"/>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9" name="Google Shape;199;p35"/>
          <p:cNvSpPr txBox="1">
            <a:spLocks noGrp="1"/>
          </p:cNvSpPr>
          <p:nvPr>
            <p:ph type="body" idx="3"/>
          </p:nvPr>
        </p:nvSpPr>
        <p:spPr>
          <a:xfrm>
            <a:off x="9154586" y="2017713"/>
            <a:ext cx="1993900" cy="2652712"/>
          </a:xfrm>
          <a:prstGeom prst="rect">
            <a:avLst/>
          </a:prstGeom>
          <a:noFill/>
          <a:ln>
            <a:noFill/>
          </a:ln>
        </p:spPr>
        <p:txBody>
          <a:bodyPr spcFirstLastPara="1" wrap="square" lIns="0" tIns="0" rIns="0" bIns="0" anchor="t" anchorCtr="0">
            <a:noAutofit/>
          </a:bodyPr>
          <a:lstStyle>
            <a:lvl1pPr marL="457200" lvl="0" indent="-228600" algn="l">
              <a:spcBef>
                <a:spcPts val="320"/>
              </a:spcBef>
              <a:spcAft>
                <a:spcPts val="0"/>
              </a:spcAft>
              <a:buClr>
                <a:srgbClr val="E5332A"/>
              </a:buClr>
              <a:buSzPts val="400"/>
              <a:buFont typeface="Arial Narrow"/>
              <a:buNone/>
              <a:defRPr sz="1600" b="0" i="1">
                <a:solidFill>
                  <a:srgbClr val="E5332A"/>
                </a:solidFill>
                <a:latin typeface="Arial Narrow"/>
                <a:ea typeface="Arial Narrow"/>
                <a:cs typeface="Arial Narrow"/>
                <a:sym typeface="Arial Narrow"/>
              </a:defRPr>
            </a:lvl1pPr>
            <a:lvl2pPr marL="914400" lvl="1" indent="-292100" algn="l">
              <a:spcBef>
                <a:spcPts val="960"/>
              </a:spcBef>
              <a:spcAft>
                <a:spcPts val="0"/>
              </a:spcAft>
              <a:buClr>
                <a:srgbClr val="E5332A"/>
              </a:buClr>
              <a:buSzPts val="1000"/>
              <a:buFont typeface="Arial Narrow"/>
              <a:buChar char="•"/>
              <a:defRPr sz="1000" b="0" i="1">
                <a:solidFill>
                  <a:srgbClr val="E5332A"/>
                </a:solidFill>
                <a:latin typeface="Arial Narrow"/>
                <a:ea typeface="Arial Narrow"/>
                <a:cs typeface="Arial Narrow"/>
                <a:sym typeface="Arial Narrow"/>
              </a:defRPr>
            </a:lvl2pPr>
            <a:lvl3pPr marL="1371600" lvl="2" indent="-292100" algn="l">
              <a:spcBef>
                <a:spcPts val="936"/>
              </a:spcBef>
              <a:spcAft>
                <a:spcPts val="0"/>
              </a:spcAft>
              <a:buClr>
                <a:srgbClr val="E5332A"/>
              </a:buClr>
              <a:buSzPts val="1000"/>
              <a:buFont typeface="Arial Narrow"/>
              <a:buChar char="•"/>
              <a:defRPr sz="1000" b="0" i="1">
                <a:solidFill>
                  <a:srgbClr val="E5332A"/>
                </a:solidFill>
                <a:latin typeface="Arial Narrow"/>
                <a:ea typeface="Arial Narrow"/>
                <a:cs typeface="Arial Narrow"/>
                <a:sym typeface="Arial Narrow"/>
              </a:defRPr>
            </a:lvl3pPr>
            <a:lvl4pPr marL="1828800" lvl="3" indent="-292100" algn="l">
              <a:spcBef>
                <a:spcPts val="600"/>
              </a:spcBef>
              <a:spcAft>
                <a:spcPts val="0"/>
              </a:spcAft>
              <a:buSzPts val="1000"/>
              <a:buChar char="•"/>
              <a:defRPr sz="1000" b="0" i="1">
                <a:solidFill>
                  <a:srgbClr val="E5332A"/>
                </a:solidFill>
                <a:latin typeface="Arial Narrow"/>
                <a:ea typeface="Arial Narrow"/>
                <a:cs typeface="Arial Narrow"/>
                <a:sym typeface="Arial Narrow"/>
              </a:defRPr>
            </a:lvl4pPr>
            <a:lvl5pPr marL="2286000" lvl="4" indent="-292100" algn="l">
              <a:spcBef>
                <a:spcPts val="600"/>
              </a:spcBef>
              <a:spcAft>
                <a:spcPts val="0"/>
              </a:spcAft>
              <a:buClr>
                <a:srgbClr val="E5332A"/>
              </a:buClr>
              <a:buSzPts val="1000"/>
              <a:buChar char="&gt;"/>
              <a:defRPr sz="1000" b="0" i="1">
                <a:solidFill>
                  <a:srgbClr val="E5332A"/>
                </a:solidFill>
                <a:latin typeface="Arial Narrow"/>
                <a:ea typeface="Arial Narrow"/>
                <a:cs typeface="Arial Narrow"/>
                <a:sym typeface="Arial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0" name="Google Shape;200;p35"/>
          <p:cNvSpPr txBox="1">
            <a:spLocks noGrp="1"/>
          </p:cNvSpPr>
          <p:nvPr>
            <p:ph type="sldNum" idx="12"/>
          </p:nvPr>
        </p:nvSpPr>
        <p:spPr>
          <a:xfrm>
            <a:off x="10731001" y="6296580"/>
            <a:ext cx="51153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000" b="0" i="0" u="none" strike="noStrike" cap="none">
                <a:solidFill>
                  <a:srgbClr val="312782"/>
                </a:solidFill>
                <a:latin typeface="Arial Narrow"/>
                <a:ea typeface="Arial Narrow"/>
                <a:cs typeface="Arial Narrow"/>
                <a:sym typeface="Arial Narrow"/>
              </a:defRPr>
            </a:lvl1pPr>
            <a:lvl2pPr marL="0" lvl="1" indent="0" algn="ctr">
              <a:spcBef>
                <a:spcPts val="0"/>
              </a:spcBef>
              <a:buNone/>
              <a:defRPr sz="1000" b="0" i="0" u="none" strike="noStrike" cap="none">
                <a:solidFill>
                  <a:srgbClr val="312782"/>
                </a:solidFill>
                <a:latin typeface="Arial Narrow"/>
                <a:ea typeface="Arial Narrow"/>
                <a:cs typeface="Arial Narrow"/>
                <a:sym typeface="Arial Narrow"/>
              </a:defRPr>
            </a:lvl2pPr>
            <a:lvl3pPr marL="0" lvl="2" indent="0" algn="ctr">
              <a:spcBef>
                <a:spcPts val="0"/>
              </a:spcBef>
              <a:buNone/>
              <a:defRPr sz="1000" b="0" i="0" u="none" strike="noStrike" cap="none">
                <a:solidFill>
                  <a:srgbClr val="312782"/>
                </a:solidFill>
                <a:latin typeface="Arial Narrow"/>
                <a:ea typeface="Arial Narrow"/>
                <a:cs typeface="Arial Narrow"/>
                <a:sym typeface="Arial Narrow"/>
              </a:defRPr>
            </a:lvl3pPr>
            <a:lvl4pPr marL="0" lvl="3" indent="0" algn="ctr">
              <a:spcBef>
                <a:spcPts val="0"/>
              </a:spcBef>
              <a:buNone/>
              <a:defRPr sz="1000" b="0" i="0" u="none" strike="noStrike" cap="none">
                <a:solidFill>
                  <a:srgbClr val="312782"/>
                </a:solidFill>
                <a:latin typeface="Arial Narrow"/>
                <a:ea typeface="Arial Narrow"/>
                <a:cs typeface="Arial Narrow"/>
                <a:sym typeface="Arial Narrow"/>
              </a:defRPr>
            </a:lvl4pPr>
            <a:lvl5pPr marL="0" lvl="4" indent="0" algn="ctr">
              <a:spcBef>
                <a:spcPts val="0"/>
              </a:spcBef>
              <a:buNone/>
              <a:defRPr sz="1000" b="0" i="0" u="none" strike="noStrike" cap="none">
                <a:solidFill>
                  <a:srgbClr val="312782"/>
                </a:solidFill>
                <a:latin typeface="Arial Narrow"/>
                <a:ea typeface="Arial Narrow"/>
                <a:cs typeface="Arial Narrow"/>
                <a:sym typeface="Arial Narrow"/>
              </a:defRPr>
            </a:lvl5pPr>
            <a:lvl6pPr marL="0" lvl="5" indent="0" algn="ctr">
              <a:spcBef>
                <a:spcPts val="0"/>
              </a:spcBef>
              <a:buNone/>
              <a:defRPr sz="1000" b="0" i="0" u="none" strike="noStrike" cap="none">
                <a:solidFill>
                  <a:srgbClr val="312782"/>
                </a:solidFill>
                <a:latin typeface="Arial Narrow"/>
                <a:ea typeface="Arial Narrow"/>
                <a:cs typeface="Arial Narrow"/>
                <a:sym typeface="Arial Narrow"/>
              </a:defRPr>
            </a:lvl6pPr>
            <a:lvl7pPr marL="0" lvl="6" indent="0" algn="ctr">
              <a:spcBef>
                <a:spcPts val="0"/>
              </a:spcBef>
              <a:buNone/>
              <a:defRPr sz="1000" b="0" i="0" u="none" strike="noStrike" cap="none">
                <a:solidFill>
                  <a:srgbClr val="312782"/>
                </a:solidFill>
                <a:latin typeface="Arial Narrow"/>
                <a:ea typeface="Arial Narrow"/>
                <a:cs typeface="Arial Narrow"/>
                <a:sym typeface="Arial Narrow"/>
              </a:defRPr>
            </a:lvl7pPr>
            <a:lvl8pPr marL="0" lvl="7" indent="0" algn="ctr">
              <a:spcBef>
                <a:spcPts val="0"/>
              </a:spcBef>
              <a:buNone/>
              <a:defRPr sz="1000" b="0" i="0" u="none" strike="noStrike" cap="none">
                <a:solidFill>
                  <a:srgbClr val="312782"/>
                </a:solidFill>
                <a:latin typeface="Arial Narrow"/>
                <a:ea typeface="Arial Narrow"/>
                <a:cs typeface="Arial Narrow"/>
                <a:sym typeface="Arial Narrow"/>
              </a:defRPr>
            </a:lvl8pPr>
            <a:lvl9pPr marL="0" lvl="8" indent="0" algn="ctr">
              <a:spcBef>
                <a:spcPts val="0"/>
              </a:spcBef>
              <a:buNone/>
              <a:defRPr sz="1000" b="0" i="0" u="none" strike="noStrike" cap="none">
                <a:solidFill>
                  <a:srgbClr val="312782"/>
                </a:solidFill>
                <a:latin typeface="Arial Narrow"/>
                <a:ea typeface="Arial Narrow"/>
                <a:cs typeface="Arial Narrow"/>
                <a:sym typeface="Arial Narrow"/>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8897756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1_Disposition personnalisée">
  <p:cSld name="2_Disposition personnalisée">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6"/>
          <p:cNvSpPr txBox="1">
            <a:spLocks noGrp="1"/>
          </p:cNvSpPr>
          <p:nvPr>
            <p:ph type="sldNum" idx="12"/>
          </p:nvPr>
        </p:nvSpPr>
        <p:spPr>
          <a:xfrm>
            <a:off x="10634133" y="6293224"/>
            <a:ext cx="74506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5555635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1_Disposition personnalisée">
  <p:cSld name="2_Disposition personnalisée">
    <p:spTree>
      <p:nvGrpSpPr>
        <p:cNvPr id="1" name="Shape 206"/>
        <p:cNvGrpSpPr/>
        <p:nvPr/>
      </p:nvGrpSpPr>
      <p:grpSpPr>
        <a:xfrm>
          <a:off x="0" y="0"/>
          <a:ext cx="0" cy="0"/>
          <a:chOff x="0" y="0"/>
          <a:chExt cx="0" cy="0"/>
        </a:xfrm>
      </p:grpSpPr>
      <p:sp>
        <p:nvSpPr>
          <p:cNvPr id="207" name="Google Shape;207;p37"/>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7"/>
          <p:cNvSpPr txBox="1">
            <a:spLocks noGrp="1"/>
          </p:cNvSpPr>
          <p:nvPr>
            <p:ph type="sldNum" idx="12"/>
          </p:nvPr>
        </p:nvSpPr>
        <p:spPr>
          <a:xfrm>
            <a:off x="10634133" y="6293224"/>
            <a:ext cx="74506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5721980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1_Disposition personnalisée">
  <p:cSld name="2_Disposition personnalisée">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9"/>
          <p:cNvSpPr txBox="1">
            <a:spLocks noGrp="1"/>
          </p:cNvSpPr>
          <p:nvPr>
            <p:ph type="sldNum" idx="12"/>
          </p:nvPr>
        </p:nvSpPr>
        <p:spPr>
          <a:xfrm>
            <a:off x="10634133" y="6293224"/>
            <a:ext cx="74506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1749867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1_Disposition personnalisée">
  <p:cSld name="2_Disposition personnalisée">
    <p:spTree>
      <p:nvGrpSpPr>
        <p:cNvPr id="1" name="Shape 227"/>
        <p:cNvGrpSpPr/>
        <p:nvPr/>
      </p:nvGrpSpPr>
      <p:grpSpPr>
        <a:xfrm>
          <a:off x="0" y="0"/>
          <a:ext cx="0" cy="0"/>
          <a:chOff x="0" y="0"/>
          <a:chExt cx="0" cy="0"/>
        </a:xfrm>
      </p:grpSpPr>
      <p:sp>
        <p:nvSpPr>
          <p:cNvPr id="228" name="Google Shape;228;p41"/>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1"/>
          <p:cNvSpPr txBox="1">
            <a:spLocks noGrp="1"/>
          </p:cNvSpPr>
          <p:nvPr>
            <p:ph type="sldNum" idx="12"/>
          </p:nvPr>
        </p:nvSpPr>
        <p:spPr>
          <a:xfrm>
            <a:off x="10634133" y="6293224"/>
            <a:ext cx="74506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40559531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1_Disposition personnalisée">
  <p:cSld name="2_Disposition personnalisée">
    <p:spTree>
      <p:nvGrpSpPr>
        <p:cNvPr id="1" name="Shape 237"/>
        <p:cNvGrpSpPr/>
        <p:nvPr/>
      </p:nvGrpSpPr>
      <p:grpSpPr>
        <a:xfrm>
          <a:off x="0" y="0"/>
          <a:ext cx="0" cy="0"/>
          <a:chOff x="0" y="0"/>
          <a:chExt cx="0" cy="0"/>
        </a:xfrm>
      </p:grpSpPr>
      <p:sp>
        <p:nvSpPr>
          <p:cNvPr id="238" name="Google Shape;238;p43"/>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43"/>
          <p:cNvSpPr txBox="1">
            <a:spLocks noGrp="1"/>
          </p:cNvSpPr>
          <p:nvPr>
            <p:ph type="sldNum" idx="12"/>
          </p:nvPr>
        </p:nvSpPr>
        <p:spPr>
          <a:xfrm>
            <a:off x="10634133" y="6293224"/>
            <a:ext cx="74506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978930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1_Disposition personnalisée">
  <p:cSld name="2_Disposition personnalisée">
    <p:spTree>
      <p:nvGrpSpPr>
        <p:cNvPr id="1" name="Shape 242"/>
        <p:cNvGrpSpPr/>
        <p:nvPr/>
      </p:nvGrpSpPr>
      <p:grpSpPr>
        <a:xfrm>
          <a:off x="0" y="0"/>
          <a:ext cx="0" cy="0"/>
          <a:chOff x="0" y="0"/>
          <a:chExt cx="0" cy="0"/>
        </a:xfrm>
      </p:grpSpPr>
      <p:sp>
        <p:nvSpPr>
          <p:cNvPr id="243" name="Google Shape;243;p44"/>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4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44"/>
          <p:cNvSpPr txBox="1">
            <a:spLocks noGrp="1"/>
          </p:cNvSpPr>
          <p:nvPr>
            <p:ph type="sldNum" idx="12"/>
          </p:nvPr>
        </p:nvSpPr>
        <p:spPr>
          <a:xfrm>
            <a:off x="10634133" y="6293224"/>
            <a:ext cx="74506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0259369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1_Disposition personnalisée">
  <p:cSld name="2_Disposition personnalisée">
    <p:spTree>
      <p:nvGrpSpPr>
        <p:cNvPr id="1" name="Shape 247"/>
        <p:cNvGrpSpPr/>
        <p:nvPr/>
      </p:nvGrpSpPr>
      <p:grpSpPr>
        <a:xfrm>
          <a:off x="0" y="0"/>
          <a:ext cx="0" cy="0"/>
          <a:chOff x="0" y="0"/>
          <a:chExt cx="0" cy="0"/>
        </a:xfrm>
      </p:grpSpPr>
      <p:sp>
        <p:nvSpPr>
          <p:cNvPr id="248" name="Google Shape;248;p45"/>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4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4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45"/>
          <p:cNvSpPr txBox="1">
            <a:spLocks noGrp="1"/>
          </p:cNvSpPr>
          <p:nvPr>
            <p:ph type="sldNum" idx="12"/>
          </p:nvPr>
        </p:nvSpPr>
        <p:spPr>
          <a:xfrm>
            <a:off x="10634133" y="6293224"/>
            <a:ext cx="74506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305942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defTabSz="609231"/>
            <a:fld id="{D040F153-7B64-2E4F-AC49-9C4A095294CF}" type="datetime1">
              <a:rPr lang="fr-FR" smtClean="0">
                <a:solidFill>
                  <a:prstClr val="black">
                    <a:tint val="75000"/>
                  </a:prstClr>
                </a:solidFill>
              </a:rPr>
              <a:pPr defTabSz="609231"/>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pPr defTabSz="609231"/>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defTabSz="609231"/>
            <a:fld id="{E0E48C36-60D3-5A43-AA48-41867AFDBEE6}" type="slidenum">
              <a:rPr lang="fr-FR" smtClean="0">
                <a:solidFill>
                  <a:prstClr val="black">
                    <a:tint val="75000"/>
                  </a:prstClr>
                </a:solidFill>
              </a:rPr>
              <a:pPr defTabSz="609231"/>
              <a:t>‹N°›</a:t>
            </a:fld>
            <a:endParaRPr lang="fr-FR">
              <a:solidFill>
                <a:prstClr val="black">
                  <a:tint val="75000"/>
                </a:prstClr>
              </a:solidFill>
            </a:endParaRPr>
          </a:p>
        </p:txBody>
      </p:sp>
    </p:spTree>
    <p:extLst>
      <p:ext uri="{BB962C8B-B14F-4D97-AF65-F5344CB8AC3E}">
        <p14:creationId xmlns:p14="http://schemas.microsoft.com/office/powerpoint/2010/main" val="75836709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1_Disposition personnalisée">
  <p:cSld name="2_Disposition personnalisée">
    <p:spTree>
      <p:nvGrpSpPr>
        <p:cNvPr id="1" name="Shape 252"/>
        <p:cNvGrpSpPr/>
        <p:nvPr/>
      </p:nvGrpSpPr>
      <p:grpSpPr>
        <a:xfrm>
          <a:off x="0" y="0"/>
          <a:ext cx="0" cy="0"/>
          <a:chOff x="0" y="0"/>
          <a:chExt cx="0" cy="0"/>
        </a:xfrm>
      </p:grpSpPr>
      <p:sp>
        <p:nvSpPr>
          <p:cNvPr id="253" name="Google Shape;253;p46"/>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46"/>
          <p:cNvSpPr txBox="1">
            <a:spLocks noGrp="1"/>
          </p:cNvSpPr>
          <p:nvPr>
            <p:ph type="sldNum" idx="12"/>
          </p:nvPr>
        </p:nvSpPr>
        <p:spPr>
          <a:xfrm>
            <a:off x="10634133" y="6293224"/>
            <a:ext cx="74506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0936130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1_Disposition personnalisée">
  <p:cSld name="2_Disposition personnalisée">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3127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47"/>
          <p:cNvSpPr txBox="1">
            <a:spLocks noGrp="1"/>
          </p:cNvSpPr>
          <p:nvPr>
            <p:ph type="sldNum" idx="12"/>
          </p:nvPr>
        </p:nvSpPr>
        <p:spPr>
          <a:xfrm>
            <a:off x="10634133" y="6293224"/>
            <a:ext cx="74506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5753823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272"/>
        <p:cNvGrpSpPr/>
        <p:nvPr/>
      </p:nvGrpSpPr>
      <p:grpSpPr>
        <a:xfrm>
          <a:off x="0" y="0"/>
          <a:ext cx="0" cy="0"/>
          <a:chOff x="0" y="0"/>
          <a:chExt cx="0" cy="0"/>
        </a:xfrm>
      </p:grpSpPr>
      <p:pic>
        <p:nvPicPr>
          <p:cNvPr id="273" name="Google Shape;273;p5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5" y="787"/>
            <a:ext cx="12190691" cy="6856229"/>
          </a:xfrm>
          <a:prstGeom prst="rect">
            <a:avLst/>
          </a:prstGeom>
          <a:noFill/>
          <a:ln>
            <a:noFill/>
          </a:ln>
        </p:spPr>
      </p:pic>
      <p:sp>
        <p:nvSpPr>
          <p:cNvPr id="274" name="Google Shape;274;p50"/>
          <p:cNvSpPr txBox="1">
            <a:spLocks noGrp="1"/>
          </p:cNvSpPr>
          <p:nvPr>
            <p:ph type="title"/>
          </p:nvPr>
        </p:nvSpPr>
        <p:spPr>
          <a:xfrm>
            <a:off x="890908" y="4755233"/>
            <a:ext cx="10363199" cy="1362077"/>
          </a:xfrm>
          <a:prstGeom prst="rect">
            <a:avLst/>
          </a:prstGeom>
          <a:noFill/>
          <a:ln>
            <a:noFill/>
          </a:ln>
        </p:spPr>
        <p:txBody>
          <a:bodyPr spcFirstLastPara="1" wrap="square" lIns="121850" tIns="60900" rIns="121850" bIns="60900" anchor="t" anchorCtr="0">
            <a:noAutofit/>
          </a:bodyPr>
          <a:lstStyle>
            <a:lvl1pPr lvl="0" algn="l">
              <a:spcBef>
                <a:spcPts val="0"/>
              </a:spcBef>
              <a:spcAft>
                <a:spcPts val="0"/>
              </a:spcAft>
              <a:buClr>
                <a:schemeClr val="accent1"/>
              </a:buClr>
              <a:buSzPts val="4400"/>
              <a:buFont typeface="Arial"/>
              <a:buNone/>
              <a:defRPr sz="4400" b="0" cap="none"/>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275" name="Google Shape;275;p50"/>
          <p:cNvSpPr txBox="1">
            <a:spLocks noGrp="1"/>
          </p:cNvSpPr>
          <p:nvPr>
            <p:ph type="ftr" idx="11"/>
          </p:nvPr>
        </p:nvSpPr>
        <p:spPr>
          <a:xfrm>
            <a:off x="1422401" y="6523200"/>
            <a:ext cx="4552780" cy="169238"/>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1100">
                <a:solidFill>
                  <a:srgbClr val="888888"/>
                </a:solidFill>
                <a:latin typeface="Arial"/>
                <a:ea typeface="Arial"/>
                <a:cs typeface="Arial"/>
                <a:sym typeface="Arial"/>
              </a:defRPr>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276" name="Google Shape;276;p50"/>
          <p:cNvSpPr txBox="1">
            <a:spLocks noGrp="1"/>
          </p:cNvSpPr>
          <p:nvPr>
            <p:ph type="dt" idx="10"/>
          </p:nvPr>
        </p:nvSpPr>
        <p:spPr>
          <a:xfrm>
            <a:off x="6126924" y="6523200"/>
            <a:ext cx="705596" cy="16923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100">
                <a:solidFill>
                  <a:srgbClr val="888888"/>
                </a:solidFill>
                <a:latin typeface="Arial"/>
                <a:ea typeface="Arial"/>
                <a:cs typeface="Arial"/>
                <a:sym typeface="Arial"/>
              </a:defRPr>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Tree>
    <p:extLst>
      <p:ext uri="{BB962C8B-B14F-4D97-AF65-F5344CB8AC3E}">
        <p14:creationId xmlns:p14="http://schemas.microsoft.com/office/powerpoint/2010/main" val="9964904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360000" y="456985"/>
            <a:ext cx="6544000" cy="6820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accent2"/>
              </a:buClr>
              <a:buSzPts val="1100"/>
              <a:buFont typeface="Arial"/>
              <a:buNone/>
              <a:defRPr sz="2267" b="1" i="0" u="none" strike="noStrike" cap="none">
                <a:solidFill>
                  <a:schemeClr val="accent2"/>
                </a:solidFill>
                <a:latin typeface="Arial"/>
                <a:ea typeface="Arial"/>
                <a:cs typeface="Arial"/>
                <a:sym typeface="Arial"/>
              </a:defRPr>
            </a:lvl1pPr>
            <a:lvl2pPr lvl="1" indent="0">
              <a:spcBef>
                <a:spcPts val="0"/>
              </a:spcBef>
              <a:spcAft>
                <a:spcPts val="0"/>
              </a:spcAft>
              <a:buSzPts val="1100"/>
              <a:buNone/>
              <a:defRPr sz="1867"/>
            </a:lvl2pPr>
            <a:lvl3pPr lvl="2" indent="0">
              <a:spcBef>
                <a:spcPts val="0"/>
              </a:spcBef>
              <a:spcAft>
                <a:spcPts val="0"/>
              </a:spcAft>
              <a:buSzPts val="1100"/>
              <a:buNone/>
              <a:defRPr sz="1867"/>
            </a:lvl3pPr>
            <a:lvl4pPr lvl="3" indent="0">
              <a:spcBef>
                <a:spcPts val="0"/>
              </a:spcBef>
              <a:spcAft>
                <a:spcPts val="0"/>
              </a:spcAft>
              <a:buSzPts val="1100"/>
              <a:buNone/>
              <a:defRPr sz="1867"/>
            </a:lvl4pPr>
            <a:lvl5pPr lvl="4" indent="0">
              <a:spcBef>
                <a:spcPts val="0"/>
              </a:spcBef>
              <a:spcAft>
                <a:spcPts val="0"/>
              </a:spcAft>
              <a:buSzPts val="1100"/>
              <a:buNone/>
              <a:defRPr sz="1867"/>
            </a:lvl5pPr>
            <a:lvl6pPr lvl="5" indent="0">
              <a:spcBef>
                <a:spcPts val="0"/>
              </a:spcBef>
              <a:spcAft>
                <a:spcPts val="0"/>
              </a:spcAft>
              <a:buSzPts val="1100"/>
              <a:buNone/>
              <a:defRPr sz="1867"/>
            </a:lvl6pPr>
            <a:lvl7pPr lvl="6" indent="0">
              <a:spcBef>
                <a:spcPts val="0"/>
              </a:spcBef>
              <a:spcAft>
                <a:spcPts val="0"/>
              </a:spcAft>
              <a:buSzPts val="1100"/>
              <a:buNone/>
              <a:defRPr sz="1867"/>
            </a:lvl7pPr>
            <a:lvl8pPr lvl="7" indent="0">
              <a:spcBef>
                <a:spcPts val="0"/>
              </a:spcBef>
              <a:spcAft>
                <a:spcPts val="0"/>
              </a:spcAft>
              <a:buSzPts val="1100"/>
              <a:buNone/>
              <a:defRPr sz="1867"/>
            </a:lvl8pPr>
            <a:lvl9pPr lvl="8" indent="0">
              <a:spcBef>
                <a:spcPts val="0"/>
              </a:spcBef>
              <a:spcAft>
                <a:spcPts val="0"/>
              </a:spcAft>
              <a:buSzPts val="1100"/>
              <a:buNone/>
              <a:defRPr sz="1867"/>
            </a:lvl9pPr>
          </a:lstStyle>
          <a:p>
            <a:endParaRPr/>
          </a:p>
        </p:txBody>
      </p:sp>
      <p:sp>
        <p:nvSpPr>
          <p:cNvPr id="57" name="Google Shape;57;p8"/>
          <p:cNvSpPr txBox="1">
            <a:spLocks noGrp="1"/>
          </p:cNvSpPr>
          <p:nvPr>
            <p:ph type="sldNum" idx="12"/>
          </p:nvPr>
        </p:nvSpPr>
        <p:spPr>
          <a:xfrm>
            <a:off x="360000" y="6516000"/>
            <a:ext cx="206800" cy="174800"/>
          </a:xfrm>
          <a:prstGeom prst="rect">
            <a:avLst/>
          </a:prstGeom>
          <a:noFill/>
          <a:ln>
            <a:noFill/>
          </a:ln>
        </p:spPr>
        <p:txBody>
          <a:bodyPr spcFirstLastPara="1" wrap="square" lIns="0" tIns="27000" rIns="0" bIns="0" anchor="t" anchorCtr="0">
            <a:noAutofit/>
          </a:bodyPr>
          <a:lstStyle>
            <a:lvl1pPr marL="0" marR="0" lvl="0" indent="0" algn="l" rtl="0">
              <a:spcBef>
                <a:spcPts val="0"/>
              </a:spcBef>
              <a:buNone/>
              <a:defRPr sz="933" b="1">
                <a:solidFill>
                  <a:schemeClr val="lt2"/>
                </a:solidFill>
                <a:latin typeface="Arial"/>
                <a:ea typeface="Arial"/>
                <a:cs typeface="Arial"/>
                <a:sym typeface="Arial"/>
              </a:defRPr>
            </a:lvl1pPr>
            <a:lvl2pPr marL="0" marR="0" lvl="1" indent="0" algn="l" rtl="0">
              <a:spcBef>
                <a:spcPts val="0"/>
              </a:spcBef>
              <a:buNone/>
              <a:defRPr sz="933" b="1">
                <a:solidFill>
                  <a:schemeClr val="lt2"/>
                </a:solidFill>
                <a:latin typeface="Arial"/>
                <a:ea typeface="Arial"/>
                <a:cs typeface="Arial"/>
                <a:sym typeface="Arial"/>
              </a:defRPr>
            </a:lvl2pPr>
            <a:lvl3pPr marL="0" marR="0" lvl="2" indent="0" algn="l" rtl="0">
              <a:spcBef>
                <a:spcPts val="0"/>
              </a:spcBef>
              <a:buNone/>
              <a:defRPr sz="933" b="1">
                <a:solidFill>
                  <a:schemeClr val="lt2"/>
                </a:solidFill>
                <a:latin typeface="Arial"/>
                <a:ea typeface="Arial"/>
                <a:cs typeface="Arial"/>
                <a:sym typeface="Arial"/>
              </a:defRPr>
            </a:lvl3pPr>
            <a:lvl4pPr marL="0" marR="0" lvl="3" indent="0" algn="l" rtl="0">
              <a:spcBef>
                <a:spcPts val="0"/>
              </a:spcBef>
              <a:buNone/>
              <a:defRPr sz="933" b="1">
                <a:solidFill>
                  <a:schemeClr val="lt2"/>
                </a:solidFill>
                <a:latin typeface="Arial"/>
                <a:ea typeface="Arial"/>
                <a:cs typeface="Arial"/>
                <a:sym typeface="Arial"/>
              </a:defRPr>
            </a:lvl4pPr>
            <a:lvl5pPr marL="0" marR="0" lvl="4" indent="0" algn="l" rtl="0">
              <a:spcBef>
                <a:spcPts val="0"/>
              </a:spcBef>
              <a:buNone/>
              <a:defRPr sz="933" b="1">
                <a:solidFill>
                  <a:schemeClr val="lt2"/>
                </a:solidFill>
                <a:latin typeface="Arial"/>
                <a:ea typeface="Arial"/>
                <a:cs typeface="Arial"/>
                <a:sym typeface="Arial"/>
              </a:defRPr>
            </a:lvl5pPr>
            <a:lvl6pPr marL="0" marR="0" lvl="5" indent="0" algn="l" rtl="0">
              <a:spcBef>
                <a:spcPts val="0"/>
              </a:spcBef>
              <a:buNone/>
              <a:defRPr sz="933" b="1">
                <a:solidFill>
                  <a:schemeClr val="lt2"/>
                </a:solidFill>
                <a:latin typeface="Arial"/>
                <a:ea typeface="Arial"/>
                <a:cs typeface="Arial"/>
                <a:sym typeface="Arial"/>
              </a:defRPr>
            </a:lvl6pPr>
            <a:lvl7pPr marL="0" marR="0" lvl="6" indent="0" algn="l" rtl="0">
              <a:spcBef>
                <a:spcPts val="0"/>
              </a:spcBef>
              <a:buNone/>
              <a:defRPr sz="933" b="1">
                <a:solidFill>
                  <a:schemeClr val="lt2"/>
                </a:solidFill>
                <a:latin typeface="Arial"/>
                <a:ea typeface="Arial"/>
                <a:cs typeface="Arial"/>
                <a:sym typeface="Arial"/>
              </a:defRPr>
            </a:lvl7pPr>
            <a:lvl8pPr marL="0" marR="0" lvl="7" indent="0" algn="l" rtl="0">
              <a:spcBef>
                <a:spcPts val="0"/>
              </a:spcBef>
              <a:buNone/>
              <a:defRPr sz="933" b="1">
                <a:solidFill>
                  <a:schemeClr val="lt2"/>
                </a:solidFill>
                <a:latin typeface="Arial"/>
                <a:ea typeface="Arial"/>
                <a:cs typeface="Arial"/>
                <a:sym typeface="Arial"/>
              </a:defRPr>
            </a:lvl8pPr>
            <a:lvl9pPr marL="0" marR="0" lvl="8" indent="0" algn="l" rtl="0">
              <a:spcBef>
                <a:spcPts val="0"/>
              </a:spcBef>
              <a:buNone/>
              <a:defRPr sz="933" b="1">
                <a:solidFill>
                  <a:schemeClr val="lt2"/>
                </a:solidFill>
                <a:latin typeface="Arial"/>
                <a:ea typeface="Arial"/>
                <a:cs typeface="Arial"/>
                <a:sym typeface="Arial"/>
              </a:defRPr>
            </a:lvl9pPr>
          </a:lstStyle>
          <a:p>
            <a:fld id="{00000000-1234-1234-1234-123412341234}" type="slidenum">
              <a:rPr lang="en-US" smtClean="0"/>
              <a:pPr/>
              <a:t>‹N°›</a:t>
            </a:fld>
            <a:endParaRPr lang="en-US"/>
          </a:p>
        </p:txBody>
      </p:sp>
      <p:sp>
        <p:nvSpPr>
          <p:cNvPr id="58" name="Google Shape;58;p8"/>
          <p:cNvSpPr txBox="1">
            <a:spLocks noGrp="1"/>
          </p:cNvSpPr>
          <p:nvPr>
            <p:ph type="body" idx="1"/>
          </p:nvPr>
        </p:nvSpPr>
        <p:spPr>
          <a:xfrm>
            <a:off x="360000" y="1858409"/>
            <a:ext cx="11473200" cy="1062000"/>
          </a:xfrm>
          <a:prstGeom prst="rect">
            <a:avLst/>
          </a:prstGeom>
          <a:noFill/>
          <a:ln>
            <a:noFill/>
          </a:ln>
        </p:spPr>
        <p:txBody>
          <a:bodyPr spcFirstLastPara="1" wrap="square" lIns="68575" tIns="68575" rIns="68575" bIns="68575" anchor="t" anchorCtr="0">
            <a:noAutofit/>
          </a:bodyPr>
          <a:lstStyle>
            <a:lvl1pPr marL="609585" marR="0" lvl="0" indent="-406390" algn="l" rtl="0">
              <a:spcBef>
                <a:spcPts val="1200"/>
              </a:spcBef>
              <a:spcAft>
                <a:spcPts val="0"/>
              </a:spcAft>
              <a:buClr>
                <a:schemeClr val="lt1"/>
              </a:buClr>
              <a:buSzPts val="1200"/>
              <a:buFont typeface="Arial"/>
              <a:buChar char="➢"/>
              <a:defRPr sz="2000" b="1" i="0" u="none" strike="noStrike" cap="none">
                <a:solidFill>
                  <a:schemeClr val="accent2"/>
                </a:solidFill>
                <a:latin typeface="Arial"/>
                <a:ea typeface="Arial"/>
                <a:cs typeface="Arial"/>
                <a:sym typeface="Arial"/>
              </a:defRPr>
            </a:lvl1pPr>
            <a:lvl2pPr marL="1219170" marR="0" lvl="1" indent="-397923" algn="l" rtl="0">
              <a:spcBef>
                <a:spcPts val="1200"/>
              </a:spcBef>
              <a:spcAft>
                <a:spcPts val="0"/>
              </a:spcAft>
              <a:buClr>
                <a:schemeClr val="dk2"/>
              </a:buClr>
              <a:buSzPts val="1100"/>
              <a:buFont typeface="Noto Sans Symbols"/>
              <a:buChar char="▶"/>
              <a:defRPr sz="1867" b="0" i="0" u="none" strike="noStrike" cap="none">
                <a:solidFill>
                  <a:schemeClr val="accent2"/>
                </a:solidFill>
                <a:latin typeface="Arial"/>
                <a:ea typeface="Arial"/>
                <a:cs typeface="Arial"/>
                <a:sym typeface="Arial"/>
              </a:defRPr>
            </a:lvl2pPr>
            <a:lvl3pPr marL="1828754" marR="0" lvl="2" indent="-389457" algn="l" rtl="0">
              <a:spcBef>
                <a:spcPts val="667"/>
              </a:spcBef>
              <a:spcAft>
                <a:spcPts val="0"/>
              </a:spcAft>
              <a:buClr>
                <a:schemeClr val="dk2"/>
              </a:buClr>
              <a:buSzPts val="1000"/>
              <a:buFont typeface="Noto Sans Symbols"/>
              <a:buChar char="▶"/>
              <a:defRPr sz="1600" b="0" i="0" u="none" strike="noStrike" cap="none">
                <a:solidFill>
                  <a:schemeClr val="accent2"/>
                </a:solidFill>
                <a:latin typeface="Arial"/>
                <a:ea typeface="Arial"/>
                <a:cs typeface="Arial"/>
                <a:sym typeface="Arial"/>
              </a:defRPr>
            </a:lvl3pPr>
            <a:lvl4pPr marL="2438339" marR="0" lvl="3" indent="-397923" algn="l" rtl="0">
              <a:spcBef>
                <a:spcPts val="6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4pPr>
            <a:lvl5pPr marL="3047924" marR="0" lvl="4"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5pPr>
            <a:lvl6pPr marL="3657509" marR="0" lvl="5"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6pPr>
            <a:lvl7pPr marL="4267093" marR="0" lvl="6"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7pPr>
            <a:lvl8pPr marL="4876678" marR="0" lvl="7"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8pPr>
            <a:lvl9pPr marL="5486263" marR="0" lvl="8"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63150731"/>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pPr/>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59533" y="6293239"/>
            <a:ext cx="660400" cy="365125"/>
          </a:xfrm>
          <a:prstGeom prst="rect">
            <a:avLst/>
          </a:prstGeom>
        </p:spPr>
        <p:txBody>
          <a:bodyPr/>
          <a:lstStyle/>
          <a:p>
            <a:fld id="{E0E48C36-60D3-5A43-AA48-41867AFDBEE6}" type="slidenum">
              <a:rPr lang="fr-FR" smtClean="0"/>
              <a:pPr/>
              <a:t>‹N°›</a:t>
            </a:fld>
            <a:endParaRPr lang="fr-FR"/>
          </a:p>
        </p:txBody>
      </p:sp>
      <p:sp>
        <p:nvSpPr>
          <p:cNvPr id="7" name="Espace réservé du contenu 6"/>
          <p:cNvSpPr>
            <a:spLocks noGrp="1"/>
          </p:cNvSpPr>
          <p:nvPr>
            <p:ph sz="quarter" idx="13"/>
          </p:nvPr>
        </p:nvSpPr>
        <p:spPr>
          <a:xfrm>
            <a:off x="1147243" y="2027282"/>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71187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contenu 2"/>
          <p:cNvSpPr>
            <a:spLocks noGrp="1"/>
          </p:cNvSpPr>
          <p:nvPr>
            <p:ph sz="half" idx="1"/>
          </p:nvPr>
        </p:nvSpPr>
        <p:spPr>
          <a:xfrm>
            <a:off x="1146547" y="2024166"/>
            <a:ext cx="4847852" cy="4055699"/>
          </a:xfrm>
        </p:spPr>
        <p:txBody>
          <a:bodyPr/>
          <a:lstStyle>
            <a:lvl1pPr>
              <a:defRPr sz="2200"/>
            </a:lvl1pPr>
            <a:lvl2pPr>
              <a:defRPr sz="1500"/>
            </a:lvl2pPr>
            <a:lvl3pPr>
              <a:defRPr sz="1400"/>
            </a:lvl3pPr>
            <a:lvl4pPr>
              <a:defRPr sz="13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2023561"/>
            <a:ext cx="5384800" cy="4056298"/>
          </a:xfrm>
        </p:spPr>
        <p:txBody>
          <a:bodyPr/>
          <a:lstStyle>
            <a:lvl1pPr>
              <a:defRPr sz="2200"/>
            </a:lvl1pPr>
            <a:lvl2pPr>
              <a:defRPr sz="1500"/>
            </a:lvl2pPr>
            <a:lvl3pPr>
              <a:defRPr sz="1400"/>
            </a:lvl3pPr>
            <a:lvl4pPr>
              <a:defRPr sz="13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1042A118-58E0-B745-889D-15467ED74067}" type="datetime1">
              <a:rPr lang="fr-FR" smtClean="0"/>
              <a:pPr/>
              <a:t>11/09/2020</a:t>
            </a:fld>
            <a:endParaRPr lang="fr-FR"/>
          </a:p>
        </p:txBody>
      </p:sp>
      <p:sp>
        <p:nvSpPr>
          <p:cNvPr id="6" name="Espace réservé du pied de page 5"/>
          <p:cNvSpPr>
            <a:spLocks noGrp="1"/>
          </p:cNvSpPr>
          <p:nvPr>
            <p:ph type="ftr" sz="quarter" idx="11"/>
          </p:nvPr>
        </p:nvSpPr>
        <p:spPr/>
        <p:txBody>
          <a:bodyPr/>
          <a:lstStyle/>
          <a:p>
            <a:endParaRPr lang="fr-FR"/>
          </a:p>
        </p:txBody>
      </p:sp>
      <p:pic>
        <p:nvPicPr>
          <p:cNvPr id="9" name="Image 8"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357"/>
            <a:ext cx="1578709" cy="1160161"/>
          </a:xfrm>
          <a:prstGeom prst="rect">
            <a:avLst/>
          </a:prstGeom>
        </p:spPr>
      </p:pic>
      <p:sp>
        <p:nvSpPr>
          <p:cNvPr id="7" name="Espace réservé du numéro de diapositive 6"/>
          <p:cNvSpPr>
            <a:spLocks noGrp="1"/>
          </p:cNvSpPr>
          <p:nvPr>
            <p:ph type="sldNum" sz="quarter" idx="12"/>
          </p:nvPr>
        </p:nvSpPr>
        <p:spPr>
          <a:xfrm>
            <a:off x="10733463" y="6356367"/>
            <a:ext cx="511536" cy="365125"/>
          </a:xfrm>
        </p:spPr>
        <p:txBody>
          <a:bodyPr/>
          <a:lstStyle>
            <a:lvl1pPr algn="ctr">
              <a:defRPr sz="1000">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108227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2" name="Titre 21"/>
          <p:cNvSpPr>
            <a:spLocks noGrp="1"/>
          </p:cNvSpPr>
          <p:nvPr>
            <p:ph type="title"/>
          </p:nvPr>
        </p:nvSpPr>
        <p:spPr>
          <a:xfrm>
            <a:off x="1" y="-2206"/>
            <a:ext cx="12173105" cy="618894"/>
          </a:xfrm>
        </p:spPr>
        <p:txBody>
          <a:bodyPr/>
          <a:lstStyle>
            <a:lvl1pPr algn="r">
              <a:defRPr lang="fr-FR" sz="2400" kern="1200" cap="small" baseline="0" dirty="0" smtClean="0">
                <a:solidFill>
                  <a:schemeClr val="bg1"/>
                </a:solidFill>
                <a:latin typeface="Arial Narrow" panose="020B0606020202030204" pitchFamily="34" charset="0"/>
                <a:ea typeface="+mj-ea"/>
                <a:cs typeface="+mj-cs"/>
              </a:defRPr>
            </a:lvl1pPr>
          </a:lstStyle>
          <a:p>
            <a:r>
              <a:rPr lang="fr-FR" dirty="0"/>
              <a:t>Cliquez pour modifier le style du titre</a:t>
            </a:r>
            <a:endParaRPr lang="en-US" dirty="0"/>
          </a:p>
        </p:txBody>
      </p:sp>
      <p:sp>
        <p:nvSpPr>
          <p:cNvPr id="27" name="Espace réservé du contenu 26"/>
          <p:cNvSpPr>
            <a:spLocks noGrp="1"/>
          </p:cNvSpPr>
          <p:nvPr>
            <p:ph idx="1"/>
          </p:nvPr>
        </p:nvSpPr>
        <p:spPr/>
        <p:txBody>
          <a:bodyPr/>
          <a:lstStyle>
            <a:lvl1pPr marL="342900" indent="-342900">
              <a:buClr>
                <a:schemeClr val="accent5"/>
              </a:buClr>
              <a:defRPr lang="fr-FR" sz="2200" b="1" kern="1200" dirty="0" smtClean="0">
                <a:solidFill>
                  <a:schemeClr val="tx1"/>
                </a:solidFill>
                <a:latin typeface="Arial Narrow" panose="020B0606020202030204" pitchFamily="34" charset="0"/>
                <a:ea typeface="+mn-ea"/>
                <a:cs typeface="Arial" charset="0"/>
              </a:defRPr>
            </a:lvl1pPr>
            <a:lvl2pPr>
              <a:buClr>
                <a:srgbClr val="FF0000"/>
              </a:buClr>
              <a:defRPr lang="fr-FR" sz="1800" kern="1200" dirty="0" smtClean="0">
                <a:solidFill>
                  <a:schemeClr val="tx1"/>
                </a:solidFill>
                <a:latin typeface="Arial Narrow" panose="020B0606020202030204" pitchFamily="34" charset="0"/>
                <a:ea typeface="+mn-ea"/>
                <a:cs typeface="+mn-cs"/>
              </a:defRPr>
            </a:lvl2pPr>
            <a:lvl3pPr>
              <a:buClr>
                <a:schemeClr val="tx2"/>
              </a:buClr>
              <a:buFont typeface="Wingdings" pitchFamily="2" charset="2"/>
              <a:buChar char="ü"/>
              <a:defRPr>
                <a:solidFill>
                  <a:schemeClr val="tx1"/>
                </a:solidFill>
                <a:latin typeface="Calibri" pitchFamily="34" charset="0"/>
              </a:defRPr>
            </a:lvl3pPr>
            <a:lvl4pPr>
              <a:buClr>
                <a:srgbClr val="00B0F0"/>
              </a:buClr>
              <a:buSzPct val="80000"/>
              <a:defRPr lang="fr-FR" sz="1600" kern="1200" dirty="0" smtClean="0">
                <a:solidFill>
                  <a:schemeClr val="tx1"/>
                </a:solidFill>
                <a:latin typeface="Arial Narrow" panose="020B0606020202030204" pitchFamily="34" charset="0"/>
                <a:ea typeface="+mn-ea"/>
                <a:cs typeface="+mn-cs"/>
              </a:defRPr>
            </a:lvl4pPr>
            <a:lvl5pPr>
              <a:buClr>
                <a:srgbClr val="00B0F0"/>
              </a:buClr>
              <a:defRPr>
                <a:solidFill>
                  <a:schemeClr val="tx1"/>
                </a:solidFill>
                <a:latin typeface="Calibri" pitchFamily="34" charset="0"/>
              </a:defRPr>
            </a:lvl5pPr>
          </a:lstStyle>
          <a:p>
            <a:pPr lvl="0"/>
            <a:r>
              <a:rPr lang="fr-FR" dirty="0"/>
              <a:t>Cliquez pour modifier les styles du texte du masque</a:t>
            </a:r>
          </a:p>
          <a:p>
            <a:pPr lvl="1"/>
            <a:r>
              <a:rPr lang="fr-FR" dirty="0"/>
              <a:t>Deuxième niveau</a:t>
            </a:r>
          </a:p>
          <a:p>
            <a:pPr lvl="3"/>
            <a:r>
              <a:rPr lang="fr-FR" dirty="0"/>
              <a:t>Troisième niveau</a:t>
            </a:r>
          </a:p>
          <a:p>
            <a:pPr lvl="3"/>
            <a:r>
              <a:rPr lang="fr-FR" dirty="0"/>
              <a:t>Quatrième niveau</a:t>
            </a:r>
          </a:p>
        </p:txBody>
      </p:sp>
      <p:sp>
        <p:nvSpPr>
          <p:cNvPr id="6" name="Espace réservé du texte 5"/>
          <p:cNvSpPr>
            <a:spLocks noGrp="1"/>
          </p:cNvSpPr>
          <p:nvPr>
            <p:ph type="body" sz="quarter" idx="10"/>
          </p:nvPr>
        </p:nvSpPr>
        <p:spPr>
          <a:xfrm>
            <a:off x="368741" y="893763"/>
            <a:ext cx="9441563" cy="488470"/>
          </a:xfrm>
        </p:spPr>
        <p:txBody>
          <a:bodyPr/>
          <a:lstStyle>
            <a:lvl1pPr>
              <a:buNone/>
              <a:defRPr sz="2400"/>
            </a:lvl1pPr>
          </a:lstStyle>
          <a:p>
            <a:pPr lvl="0"/>
            <a:r>
              <a:rPr lang="fr-FR"/>
              <a:t>Cliquez pour modifier les styles du texte du masque</a:t>
            </a:r>
          </a:p>
        </p:txBody>
      </p:sp>
    </p:spTree>
    <p:extLst>
      <p:ext uri="{BB962C8B-B14F-4D97-AF65-F5344CB8AC3E}">
        <p14:creationId xmlns:p14="http://schemas.microsoft.com/office/powerpoint/2010/main" val="3300672622"/>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2" name="Titre 21"/>
          <p:cNvSpPr>
            <a:spLocks noGrp="1"/>
          </p:cNvSpPr>
          <p:nvPr>
            <p:ph type="title"/>
          </p:nvPr>
        </p:nvSpPr>
        <p:spPr>
          <a:xfrm>
            <a:off x="10" y="-2206"/>
            <a:ext cx="12173105" cy="618894"/>
          </a:xfrm>
        </p:spPr>
        <p:txBody>
          <a:bodyPr/>
          <a:lstStyle>
            <a:lvl1pPr algn="r">
              <a:defRPr lang="fr-FR" sz="2400" kern="1200" cap="small" baseline="0" dirty="0" smtClean="0">
                <a:solidFill>
                  <a:schemeClr val="bg1"/>
                </a:solidFill>
                <a:latin typeface="Arial" panose="020B0604020202020204" pitchFamily="34" charset="0"/>
                <a:ea typeface="+mj-ea"/>
                <a:cs typeface="+mj-cs"/>
              </a:defRPr>
            </a:lvl1pPr>
          </a:lstStyle>
          <a:p>
            <a:r>
              <a:rPr lang="fr-FR" dirty="0"/>
              <a:t>Cliquez pour modifier le style du titre</a:t>
            </a:r>
            <a:endParaRPr lang="en-US" dirty="0"/>
          </a:p>
        </p:txBody>
      </p:sp>
      <p:sp>
        <p:nvSpPr>
          <p:cNvPr id="27" name="Espace réservé du contenu 26"/>
          <p:cNvSpPr>
            <a:spLocks noGrp="1"/>
          </p:cNvSpPr>
          <p:nvPr>
            <p:ph idx="1"/>
          </p:nvPr>
        </p:nvSpPr>
        <p:spPr/>
        <p:txBody>
          <a:bodyPr/>
          <a:lstStyle>
            <a:lvl1pPr marL="342900" indent="-342900">
              <a:buClr>
                <a:schemeClr val="accent5"/>
              </a:buClr>
              <a:defRPr lang="fr-FR" sz="2200" b="1" kern="1200" dirty="0" smtClean="0">
                <a:solidFill>
                  <a:schemeClr val="tx1"/>
                </a:solidFill>
                <a:latin typeface="Arial" panose="020B0604020202020204" pitchFamily="34" charset="0"/>
                <a:ea typeface="+mn-ea"/>
                <a:cs typeface="Arial" charset="0"/>
              </a:defRPr>
            </a:lvl1pPr>
            <a:lvl2pPr>
              <a:buClr>
                <a:srgbClr val="FF0000"/>
              </a:buClr>
              <a:defRPr lang="fr-FR" sz="1800" kern="1200" dirty="0" smtClean="0">
                <a:solidFill>
                  <a:schemeClr val="tx1"/>
                </a:solidFill>
                <a:latin typeface="Arial" panose="020B0604020202020204" pitchFamily="34" charset="0"/>
                <a:ea typeface="+mn-ea"/>
                <a:cs typeface="+mn-cs"/>
              </a:defRPr>
            </a:lvl2pPr>
            <a:lvl3pPr>
              <a:buClr>
                <a:schemeClr val="tx2"/>
              </a:buClr>
              <a:buFont typeface="Wingdings" pitchFamily="2" charset="2"/>
              <a:buChar char="ü"/>
              <a:defRPr>
                <a:solidFill>
                  <a:schemeClr val="tx1"/>
                </a:solidFill>
                <a:latin typeface="Calibri" pitchFamily="34" charset="0"/>
              </a:defRPr>
            </a:lvl3pPr>
            <a:lvl4pPr>
              <a:buClr>
                <a:srgbClr val="00B0F0"/>
              </a:buClr>
              <a:buSzPct val="80000"/>
              <a:defRPr lang="fr-FR" sz="1600" kern="1200" dirty="0" smtClean="0">
                <a:solidFill>
                  <a:schemeClr val="tx1"/>
                </a:solidFill>
                <a:latin typeface="Arial" panose="020B0604020202020204" pitchFamily="34" charset="0"/>
                <a:ea typeface="+mn-ea"/>
                <a:cs typeface="+mn-cs"/>
              </a:defRPr>
            </a:lvl4pPr>
            <a:lvl5pPr>
              <a:buClr>
                <a:srgbClr val="00B0F0"/>
              </a:buClr>
              <a:defRPr>
                <a:solidFill>
                  <a:schemeClr val="tx1"/>
                </a:solidFill>
                <a:latin typeface="Calibri" pitchFamily="34" charset="0"/>
              </a:defRPr>
            </a:lvl5pPr>
          </a:lstStyle>
          <a:p>
            <a:pPr lvl="0"/>
            <a:r>
              <a:rPr lang="fr-FR" dirty="0"/>
              <a:t>Cliquez pour modifier les styles du texte du masque</a:t>
            </a:r>
          </a:p>
          <a:p>
            <a:pPr lvl="1"/>
            <a:r>
              <a:rPr lang="fr-FR" dirty="0"/>
              <a:t>Deuxième niveau</a:t>
            </a:r>
          </a:p>
          <a:p>
            <a:pPr lvl="3"/>
            <a:r>
              <a:rPr lang="fr-FR" dirty="0"/>
              <a:t>Troisième niveau</a:t>
            </a:r>
          </a:p>
          <a:p>
            <a:pPr lvl="3"/>
            <a:r>
              <a:rPr lang="fr-FR" dirty="0"/>
              <a:t>Quatrième niveau</a:t>
            </a:r>
          </a:p>
        </p:txBody>
      </p:sp>
      <p:sp>
        <p:nvSpPr>
          <p:cNvPr id="6" name="Espace réservé du texte 5"/>
          <p:cNvSpPr>
            <a:spLocks noGrp="1"/>
          </p:cNvSpPr>
          <p:nvPr>
            <p:ph type="body" sz="quarter" idx="10"/>
          </p:nvPr>
        </p:nvSpPr>
        <p:spPr>
          <a:xfrm>
            <a:off x="368741" y="893763"/>
            <a:ext cx="9441563" cy="488470"/>
          </a:xfrm>
        </p:spPr>
        <p:txBody>
          <a:bodyPr/>
          <a:lstStyle>
            <a:lvl1pPr>
              <a:buNone/>
              <a:defRPr sz="2400"/>
            </a:lvl1pPr>
          </a:lstStyle>
          <a:p>
            <a:pPr lvl="0"/>
            <a:r>
              <a:rPr lang="fr-FR"/>
              <a:t>Cliquez pour modifier les styles du texte du masque</a:t>
            </a:r>
          </a:p>
        </p:txBody>
      </p:sp>
    </p:spTree>
    <p:extLst>
      <p:ext uri="{BB962C8B-B14F-4D97-AF65-F5344CB8AC3E}">
        <p14:creationId xmlns:p14="http://schemas.microsoft.com/office/powerpoint/2010/main" val="1369003330"/>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Espace réservé du texte 6"/>
          <p:cNvSpPr>
            <a:spLocks noGrp="1"/>
          </p:cNvSpPr>
          <p:nvPr>
            <p:ph type="body" sz="quarter" idx="12" hasCustomPrompt="1"/>
          </p:nvPr>
        </p:nvSpPr>
        <p:spPr>
          <a:xfrm>
            <a:off x="455840" y="125671"/>
            <a:ext cx="414025" cy="273184"/>
          </a:xfrm>
        </p:spPr>
        <p:txBody>
          <a:bodyPr anchor="ctr"/>
          <a:lstStyle>
            <a:lvl1pPr marL="0" indent="0" algn="ctr">
              <a:spcBef>
                <a:spcPts val="0"/>
              </a:spcBef>
              <a:buNone/>
              <a:defRPr>
                <a:solidFill>
                  <a:schemeClr val="bg1"/>
                </a:solidFill>
                <a:latin typeface="Arial" panose="020B0604020202020204" pitchFamily="34" charset="0"/>
              </a:defRPr>
            </a:lvl1pPr>
          </a:lstStyle>
          <a:p>
            <a:pPr lvl="0"/>
            <a:r>
              <a:rPr lang="fr-FR" dirty="0"/>
              <a:t>#</a:t>
            </a:r>
          </a:p>
        </p:txBody>
      </p:sp>
      <p:sp>
        <p:nvSpPr>
          <p:cNvPr id="5" name="Espace réservé du texte 8"/>
          <p:cNvSpPr>
            <a:spLocks noGrp="1"/>
          </p:cNvSpPr>
          <p:nvPr>
            <p:ph type="body" sz="quarter" idx="13"/>
          </p:nvPr>
        </p:nvSpPr>
        <p:spPr>
          <a:xfrm>
            <a:off x="1111981" y="125671"/>
            <a:ext cx="9825097" cy="273184"/>
          </a:xfrm>
        </p:spPr>
        <p:txBody>
          <a:bodyPr anchor="ctr"/>
          <a:lstStyle>
            <a:lvl1pPr marL="0" indent="0">
              <a:spcBef>
                <a:spcPts val="0"/>
              </a:spcBef>
              <a:buNone/>
              <a:defRPr sz="800">
                <a:solidFill>
                  <a:schemeClr val="bg1">
                    <a:lumMod val="50000"/>
                  </a:schemeClr>
                </a:solidFill>
              </a:defRPr>
            </a:lvl1pPr>
          </a:lstStyle>
          <a:p>
            <a:pPr lvl="0"/>
            <a:r>
              <a:rPr lang="fr-FR" dirty="0"/>
              <a:t>Modifiez les styles du texte du masque</a:t>
            </a:r>
          </a:p>
        </p:txBody>
      </p:sp>
      <p:sp>
        <p:nvSpPr>
          <p:cNvPr id="7" name="Espace réservé du pied de page 4"/>
          <p:cNvSpPr>
            <a:spLocks noGrp="1"/>
          </p:cNvSpPr>
          <p:nvPr>
            <p:ph type="ftr" sz="quarter" idx="3"/>
          </p:nvPr>
        </p:nvSpPr>
        <p:spPr>
          <a:xfrm>
            <a:off x="2468195" y="6515128"/>
            <a:ext cx="7819055" cy="365125"/>
          </a:xfrm>
          <a:prstGeom prst="rect">
            <a:avLst/>
          </a:prstGeom>
        </p:spPr>
        <p:txBody>
          <a:bodyPr vert="horz" lIns="91382" tIns="45691" rIns="91382" bIns="45691" rtlCol="0" anchor="ctr"/>
          <a:lstStyle>
            <a:lvl1pPr algn="ctr">
              <a:defRPr sz="1000" i="1">
                <a:solidFill>
                  <a:schemeClr val="tx1">
                    <a:tint val="75000"/>
                  </a:schemeClr>
                </a:solidFill>
                <a:latin typeface="Arial Narrow" panose="020B0606020202030204" pitchFamily="34" charset="0"/>
              </a:defRPr>
            </a:lvl1pPr>
          </a:lstStyle>
          <a:p>
            <a:pPr defTabSz="456863"/>
            <a:r>
              <a:rPr lang="fr-FR">
                <a:solidFill>
                  <a:prstClr val="black">
                    <a:tint val="75000"/>
                  </a:prstClr>
                </a:solidFill>
              </a:rPr>
              <a:t>© BIPE 2016 – CRA2 – Bilan énergétique des transports routiers</a:t>
            </a:r>
          </a:p>
        </p:txBody>
      </p:sp>
      <p:sp>
        <p:nvSpPr>
          <p:cNvPr id="8" name="Espace réservé du numéro de diapositive 5"/>
          <p:cNvSpPr>
            <a:spLocks noGrp="1"/>
          </p:cNvSpPr>
          <p:nvPr>
            <p:ph type="sldNum" sz="quarter" idx="4"/>
          </p:nvPr>
        </p:nvSpPr>
        <p:spPr>
          <a:xfrm>
            <a:off x="11344629" y="6515115"/>
            <a:ext cx="847417" cy="338668"/>
          </a:xfrm>
          <a:prstGeom prst="rect">
            <a:avLst/>
          </a:prstGeom>
        </p:spPr>
        <p:txBody>
          <a:bodyPr vert="horz" lIns="0" tIns="0" rIns="0" bIns="0" rtlCol="0" anchor="b"/>
          <a:lstStyle>
            <a:lvl1pPr algn="r">
              <a:defRPr sz="900">
                <a:solidFill>
                  <a:schemeClr val="tx1">
                    <a:lumMod val="75000"/>
                    <a:lumOff val="25000"/>
                  </a:schemeClr>
                </a:solidFill>
                <a:latin typeface="Arial Narrow" panose="020B0606020202030204" pitchFamily="34" charset="0"/>
              </a:defRPr>
            </a:lvl1pPr>
          </a:lstStyle>
          <a:p>
            <a:pPr defTabSz="456863"/>
            <a:fld id="{E0E48C36-60D3-5A43-AA48-41867AFDBEE6}" type="slidenum">
              <a:rPr lang="fr-FR" smtClean="0">
                <a:solidFill>
                  <a:prstClr val="black">
                    <a:lumMod val="75000"/>
                    <a:lumOff val="25000"/>
                  </a:prstClr>
                </a:solidFill>
              </a:rPr>
              <a:pPr defTabSz="456863"/>
              <a:t>‹N°›</a:t>
            </a:fld>
            <a:endParaRPr lang="fr-FR">
              <a:solidFill>
                <a:prstClr val="black">
                  <a:lumMod val="75000"/>
                  <a:lumOff val="25000"/>
                </a:prstClr>
              </a:solidFill>
            </a:endParaRPr>
          </a:p>
        </p:txBody>
      </p:sp>
    </p:spTree>
    <p:extLst>
      <p:ext uri="{BB962C8B-B14F-4D97-AF65-F5344CB8AC3E}">
        <p14:creationId xmlns:p14="http://schemas.microsoft.com/office/powerpoint/2010/main" val="3770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2"/>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1350" dirty="0">
              <a:solidFill>
                <a:prstClr val="white"/>
              </a:solidFill>
              <a:latin typeface="Arial Narrow" panose="020B0606020202030204" pitchFamily="34" charset="0"/>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5"/>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8"/>
            <a:ext cx="4642805" cy="1362075"/>
          </a:xfrm>
        </p:spPr>
        <p:txBody>
          <a:bodyPr anchor="t">
            <a:normAutofit/>
          </a:bodyPr>
          <a:lstStyle>
            <a:lvl1pPr algn="l">
              <a:defRPr sz="1875" b="1" cap="all"/>
            </a:lvl1pPr>
          </a:lstStyle>
          <a:p>
            <a:r>
              <a:rPr lang="fr-FR" dirty="0"/>
              <a:t>Cliquez et modifiez le titre</a:t>
            </a:r>
          </a:p>
        </p:txBody>
      </p:sp>
      <p:sp>
        <p:nvSpPr>
          <p:cNvPr id="3" name="Espace réservé du texte 2"/>
          <p:cNvSpPr>
            <a:spLocks noGrp="1"/>
          </p:cNvSpPr>
          <p:nvPr>
            <p:ph type="body" idx="1" hasCustomPrompt="1"/>
          </p:nvPr>
        </p:nvSpPr>
        <p:spPr>
          <a:xfrm>
            <a:off x="6195488" y="686478"/>
            <a:ext cx="5737121" cy="1500187"/>
          </a:xfrm>
        </p:spPr>
        <p:txBody>
          <a:bodyPr anchor="t" anchorCtr="0"/>
          <a:lstStyle>
            <a:lvl1pPr marL="0" indent="0">
              <a:buNone/>
              <a:defRPr sz="3750">
                <a:solidFill>
                  <a:srgbClr val="312782"/>
                </a:solidFill>
                <a:latin typeface="Arial Black"/>
                <a:cs typeface="Arial Black"/>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018773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defTabSz="456875"/>
            <a:fld id="{D040F153-7B64-2E4F-AC49-9C4A095294CF}" type="datetime1">
              <a:rPr lang="fr-FR" smtClean="0">
                <a:solidFill>
                  <a:prstClr val="black">
                    <a:tint val="75000"/>
                  </a:prstClr>
                </a:solidFill>
              </a:rPr>
              <a:pPr defTabSz="456875"/>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pPr defTabSz="456875"/>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defTabSz="456875"/>
            <a:fld id="{E0E48C36-60D3-5A43-AA48-41867AFDBEE6}" type="slidenum">
              <a:rPr lang="fr-FR" smtClean="0">
                <a:solidFill>
                  <a:prstClr val="black">
                    <a:tint val="75000"/>
                  </a:prstClr>
                </a:solidFill>
              </a:rPr>
              <a:pPr defTabSz="456875"/>
              <a:t>‹N°›</a:t>
            </a:fld>
            <a:endParaRPr lang="fr-FR">
              <a:solidFill>
                <a:prstClr val="black">
                  <a:tint val="75000"/>
                </a:prstClr>
              </a:solidFill>
            </a:endParaRPr>
          </a:p>
        </p:txBody>
      </p:sp>
    </p:spTree>
    <p:extLst>
      <p:ext uri="{BB962C8B-B14F-4D97-AF65-F5344CB8AC3E}">
        <p14:creationId xmlns:p14="http://schemas.microsoft.com/office/powerpoint/2010/main" val="1791098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59533" y="6293225"/>
            <a:ext cx="660400" cy="365125"/>
          </a:xfrm>
          <a:prstGeom prst="rect">
            <a:avLst/>
          </a:prstGeom>
        </p:spPr>
        <p:txBody>
          <a:bodyPr/>
          <a:lstStyle/>
          <a:p>
            <a:fld id="{E0E48C36-60D3-5A43-AA48-41867AFDBEE6}" type="slidenum">
              <a:rPr lang="fr-FR" smtClean="0"/>
              <a:t>‹N°›</a:t>
            </a:fld>
            <a:endParaRPr lang="fr-FR"/>
          </a:p>
        </p:txBody>
      </p:sp>
      <p:sp>
        <p:nvSpPr>
          <p:cNvPr id="7" name="Espace réservé du contenu 6"/>
          <p:cNvSpPr>
            <a:spLocks noGrp="1"/>
          </p:cNvSpPr>
          <p:nvPr>
            <p:ph sz="quarter" idx="13"/>
          </p:nvPr>
        </p:nvSpPr>
        <p:spPr>
          <a:xfrm>
            <a:off x="1147234" y="2027278"/>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61256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2" name="Titre 21"/>
          <p:cNvSpPr>
            <a:spLocks noGrp="1"/>
          </p:cNvSpPr>
          <p:nvPr>
            <p:ph type="title"/>
          </p:nvPr>
        </p:nvSpPr>
        <p:spPr>
          <a:xfrm>
            <a:off x="1" y="-2206"/>
            <a:ext cx="12173105" cy="618894"/>
          </a:xfrm>
        </p:spPr>
        <p:txBody>
          <a:bodyPr/>
          <a:lstStyle>
            <a:lvl1pPr algn="r">
              <a:defRPr lang="fr-FR" sz="2400" kern="1200" cap="small" baseline="0" dirty="0" smtClean="0">
                <a:solidFill>
                  <a:schemeClr val="bg1"/>
                </a:solidFill>
                <a:latin typeface="Arial Narrow" panose="020B0606020202030204" pitchFamily="34" charset="0"/>
                <a:ea typeface="+mj-ea"/>
                <a:cs typeface="+mj-cs"/>
              </a:defRPr>
            </a:lvl1pPr>
          </a:lstStyle>
          <a:p>
            <a:r>
              <a:rPr lang="fr-FR" dirty="0"/>
              <a:t>Cliquez pour modifier le style du titre</a:t>
            </a:r>
            <a:endParaRPr lang="en-US" dirty="0"/>
          </a:p>
        </p:txBody>
      </p:sp>
      <p:sp>
        <p:nvSpPr>
          <p:cNvPr id="27" name="Espace réservé du contenu 26"/>
          <p:cNvSpPr>
            <a:spLocks noGrp="1"/>
          </p:cNvSpPr>
          <p:nvPr>
            <p:ph idx="1"/>
          </p:nvPr>
        </p:nvSpPr>
        <p:spPr/>
        <p:txBody>
          <a:bodyPr/>
          <a:lstStyle>
            <a:lvl1pPr marL="342900" indent="-342900">
              <a:buClr>
                <a:schemeClr val="accent5"/>
              </a:buClr>
              <a:defRPr lang="fr-FR" sz="2200" b="1" kern="1200" dirty="0" smtClean="0">
                <a:solidFill>
                  <a:schemeClr val="tx1"/>
                </a:solidFill>
                <a:latin typeface="Arial Narrow" panose="020B0606020202030204" pitchFamily="34" charset="0"/>
                <a:ea typeface="+mn-ea"/>
                <a:cs typeface="Arial" charset="0"/>
              </a:defRPr>
            </a:lvl1pPr>
            <a:lvl2pPr>
              <a:buClr>
                <a:srgbClr val="FF0000"/>
              </a:buClr>
              <a:defRPr lang="fr-FR" sz="1800" kern="1200" dirty="0" smtClean="0">
                <a:solidFill>
                  <a:schemeClr val="tx1"/>
                </a:solidFill>
                <a:latin typeface="Arial Narrow" panose="020B0606020202030204" pitchFamily="34" charset="0"/>
                <a:ea typeface="+mn-ea"/>
                <a:cs typeface="+mn-cs"/>
              </a:defRPr>
            </a:lvl2pPr>
            <a:lvl3pPr>
              <a:buClr>
                <a:schemeClr val="tx2"/>
              </a:buClr>
              <a:buFont typeface="Wingdings" pitchFamily="2" charset="2"/>
              <a:buChar char="ü"/>
              <a:defRPr>
                <a:solidFill>
                  <a:schemeClr val="tx1"/>
                </a:solidFill>
                <a:latin typeface="Calibri" pitchFamily="34" charset="0"/>
              </a:defRPr>
            </a:lvl3pPr>
            <a:lvl4pPr>
              <a:buClr>
                <a:srgbClr val="00B0F0"/>
              </a:buClr>
              <a:buSzPct val="80000"/>
              <a:defRPr lang="fr-FR" sz="1600" kern="1200" dirty="0" smtClean="0">
                <a:solidFill>
                  <a:schemeClr val="tx1"/>
                </a:solidFill>
                <a:latin typeface="Arial Narrow" panose="020B0606020202030204" pitchFamily="34" charset="0"/>
                <a:ea typeface="+mn-ea"/>
                <a:cs typeface="+mn-cs"/>
              </a:defRPr>
            </a:lvl4pPr>
            <a:lvl5pPr>
              <a:buClr>
                <a:srgbClr val="00B0F0"/>
              </a:buClr>
              <a:defRPr>
                <a:solidFill>
                  <a:schemeClr val="tx1"/>
                </a:solidFill>
                <a:latin typeface="Calibri" pitchFamily="34" charset="0"/>
              </a:defRPr>
            </a:lvl5pPr>
          </a:lstStyle>
          <a:p>
            <a:pPr lvl="0"/>
            <a:r>
              <a:rPr lang="fr-FR" dirty="0"/>
              <a:t>Cliquez pour modifier les styles du texte du masque</a:t>
            </a:r>
          </a:p>
          <a:p>
            <a:pPr lvl="1"/>
            <a:r>
              <a:rPr lang="fr-FR" dirty="0"/>
              <a:t>Deuxième niveau</a:t>
            </a:r>
          </a:p>
          <a:p>
            <a:pPr lvl="3"/>
            <a:r>
              <a:rPr lang="fr-FR" dirty="0"/>
              <a:t>Troisième niveau</a:t>
            </a:r>
          </a:p>
          <a:p>
            <a:pPr lvl="3"/>
            <a:r>
              <a:rPr lang="fr-FR" dirty="0"/>
              <a:t>Quatrième niveau</a:t>
            </a:r>
          </a:p>
        </p:txBody>
      </p:sp>
      <p:sp>
        <p:nvSpPr>
          <p:cNvPr id="6" name="Espace réservé du texte 5"/>
          <p:cNvSpPr>
            <a:spLocks noGrp="1"/>
          </p:cNvSpPr>
          <p:nvPr>
            <p:ph type="body" sz="quarter" idx="10"/>
          </p:nvPr>
        </p:nvSpPr>
        <p:spPr>
          <a:xfrm>
            <a:off x="368741" y="893763"/>
            <a:ext cx="9441563" cy="488470"/>
          </a:xfrm>
        </p:spPr>
        <p:txBody>
          <a:bodyPr/>
          <a:lstStyle>
            <a:lvl1pPr>
              <a:buNone/>
              <a:defRPr sz="2400"/>
            </a:lvl1pPr>
          </a:lstStyle>
          <a:p>
            <a:pPr lvl="0"/>
            <a:r>
              <a:rPr lang="fr-FR"/>
              <a:t>Cliquez pour modifier les styles du texte du masque</a:t>
            </a:r>
          </a:p>
        </p:txBody>
      </p:sp>
    </p:spTree>
    <p:extLst>
      <p:ext uri="{BB962C8B-B14F-4D97-AF65-F5344CB8AC3E}">
        <p14:creationId xmlns:p14="http://schemas.microsoft.com/office/powerpoint/2010/main" val="1871296976"/>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Espace réservé du texte 6"/>
          <p:cNvSpPr>
            <a:spLocks noGrp="1"/>
          </p:cNvSpPr>
          <p:nvPr>
            <p:ph type="body" sz="quarter" idx="12" hasCustomPrompt="1"/>
          </p:nvPr>
        </p:nvSpPr>
        <p:spPr>
          <a:xfrm>
            <a:off x="455830" y="125671"/>
            <a:ext cx="414025" cy="273184"/>
          </a:xfrm>
        </p:spPr>
        <p:txBody>
          <a:bodyPr anchor="ctr"/>
          <a:lstStyle>
            <a:lvl1pPr marL="0" indent="0" algn="ctr">
              <a:spcBef>
                <a:spcPts val="0"/>
              </a:spcBef>
              <a:buNone/>
              <a:defRPr>
                <a:solidFill>
                  <a:schemeClr val="bg1"/>
                </a:solidFill>
                <a:latin typeface="Arial Narrow" panose="020B0606020202030204" pitchFamily="34" charset="0"/>
              </a:defRPr>
            </a:lvl1pPr>
          </a:lstStyle>
          <a:p>
            <a:pPr lvl="0"/>
            <a:r>
              <a:rPr lang="fr-FR" dirty="0"/>
              <a:t>#</a:t>
            </a:r>
          </a:p>
        </p:txBody>
      </p:sp>
      <p:sp>
        <p:nvSpPr>
          <p:cNvPr id="5" name="Espace réservé du texte 8"/>
          <p:cNvSpPr>
            <a:spLocks noGrp="1"/>
          </p:cNvSpPr>
          <p:nvPr>
            <p:ph type="body" sz="quarter" idx="13"/>
          </p:nvPr>
        </p:nvSpPr>
        <p:spPr>
          <a:xfrm>
            <a:off x="1111972" y="125671"/>
            <a:ext cx="9825097" cy="273184"/>
          </a:xfrm>
        </p:spPr>
        <p:txBody>
          <a:bodyPr anchor="ctr"/>
          <a:lstStyle>
            <a:lvl1pPr marL="0" indent="0">
              <a:spcBef>
                <a:spcPts val="0"/>
              </a:spcBef>
              <a:buNone/>
              <a:defRPr sz="800">
                <a:solidFill>
                  <a:schemeClr val="bg1">
                    <a:lumMod val="50000"/>
                  </a:schemeClr>
                </a:solidFill>
              </a:defRPr>
            </a:lvl1pPr>
          </a:lstStyle>
          <a:p>
            <a:pPr lvl="0"/>
            <a:r>
              <a:rPr lang="fr-FR" dirty="0"/>
              <a:t>Modifiez les styles du texte du masque</a:t>
            </a:r>
          </a:p>
        </p:txBody>
      </p:sp>
      <p:sp>
        <p:nvSpPr>
          <p:cNvPr id="7" name="Espace réservé du pied de page 4"/>
          <p:cNvSpPr>
            <a:spLocks noGrp="1"/>
          </p:cNvSpPr>
          <p:nvPr>
            <p:ph type="ftr" sz="quarter" idx="3"/>
          </p:nvPr>
        </p:nvSpPr>
        <p:spPr>
          <a:xfrm>
            <a:off x="2468186" y="6515114"/>
            <a:ext cx="7819055" cy="365125"/>
          </a:xfrm>
          <a:prstGeom prst="rect">
            <a:avLst/>
          </a:prstGeom>
        </p:spPr>
        <p:txBody>
          <a:bodyPr vert="horz" lIns="91382" tIns="45691" rIns="91382" bIns="45691" rtlCol="0" anchor="ctr"/>
          <a:lstStyle>
            <a:lvl1pPr algn="ctr">
              <a:defRPr sz="1000" i="1">
                <a:solidFill>
                  <a:schemeClr val="tx1">
                    <a:tint val="75000"/>
                  </a:schemeClr>
                </a:solidFill>
                <a:latin typeface="Arial Narrow" panose="020B0606020202030204" pitchFamily="34" charset="0"/>
              </a:defRPr>
            </a:lvl1pPr>
          </a:lstStyle>
          <a:p>
            <a:pPr defTabSz="456863"/>
            <a:r>
              <a:rPr lang="fr-FR">
                <a:solidFill>
                  <a:prstClr val="black">
                    <a:tint val="75000"/>
                  </a:prstClr>
                </a:solidFill>
              </a:rPr>
              <a:t>© BIPE 2016 – CRA2 – Bilan énergétique des transports routiers</a:t>
            </a:r>
          </a:p>
        </p:txBody>
      </p:sp>
      <p:sp>
        <p:nvSpPr>
          <p:cNvPr id="8" name="Espace réservé du numéro de diapositive 5"/>
          <p:cNvSpPr>
            <a:spLocks noGrp="1"/>
          </p:cNvSpPr>
          <p:nvPr>
            <p:ph type="sldNum" sz="quarter" idx="4"/>
          </p:nvPr>
        </p:nvSpPr>
        <p:spPr>
          <a:xfrm>
            <a:off x="11344620" y="6515115"/>
            <a:ext cx="847417" cy="338668"/>
          </a:xfrm>
          <a:prstGeom prst="rect">
            <a:avLst/>
          </a:prstGeom>
        </p:spPr>
        <p:txBody>
          <a:bodyPr vert="horz" lIns="0" tIns="0" rIns="0" bIns="0" rtlCol="0" anchor="b"/>
          <a:lstStyle>
            <a:lvl1pPr algn="r">
              <a:defRPr sz="900">
                <a:solidFill>
                  <a:schemeClr val="tx1">
                    <a:lumMod val="75000"/>
                    <a:lumOff val="25000"/>
                  </a:schemeClr>
                </a:solidFill>
                <a:latin typeface="Arial Narrow" panose="020B0606020202030204" pitchFamily="34" charset="0"/>
              </a:defRPr>
            </a:lvl1pPr>
          </a:lstStyle>
          <a:p>
            <a:pPr defTabSz="456863"/>
            <a:fld id="{E0E48C36-60D3-5A43-AA48-41867AFDBEE6}" type="slidenum">
              <a:rPr lang="fr-FR" smtClean="0">
                <a:solidFill>
                  <a:prstClr val="black">
                    <a:lumMod val="75000"/>
                    <a:lumOff val="25000"/>
                  </a:prstClr>
                </a:solidFill>
              </a:rPr>
              <a:pPr defTabSz="456863"/>
              <a:t>‹N°›</a:t>
            </a:fld>
            <a:endParaRPr lang="fr-FR">
              <a:solidFill>
                <a:prstClr val="black">
                  <a:lumMod val="75000"/>
                  <a:lumOff val="25000"/>
                </a:prstClr>
              </a:solidFill>
            </a:endParaRPr>
          </a:p>
        </p:txBody>
      </p:sp>
    </p:spTree>
    <p:extLst>
      <p:ext uri="{BB962C8B-B14F-4D97-AF65-F5344CB8AC3E}">
        <p14:creationId xmlns:p14="http://schemas.microsoft.com/office/powerpoint/2010/main" val="3766394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191345-1D1C-4D02-96F4-3524A455F082}"/>
              </a:ext>
            </a:extLst>
          </p:cNvPr>
          <p:cNvGraphicFramePr>
            <a:graphicFrameLocks noChangeAspect="1"/>
          </p:cNvGraphicFramePr>
          <p:nvPr>
            <p:custDataLst>
              <p:tags r:id="rId2"/>
            </p:custDataLst>
          </p:nvPr>
        </p:nvGraphicFramePr>
        <p:xfrm>
          <a:off x="2162" y="1621"/>
          <a:ext cx="2159" cy="1619"/>
        </p:xfrm>
        <a:graphic>
          <a:graphicData uri="http://schemas.openxmlformats.org/presentationml/2006/ole">
            <mc:AlternateContent xmlns:mc="http://schemas.openxmlformats.org/markup-compatibility/2006">
              <mc:Choice xmlns:v="urn:schemas-microsoft-com:vml" Requires="v">
                <p:oleObj spid="_x0000_s1084"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FC191345-1D1C-4D02-96F4-3524A455F082}"/>
                          </a:ext>
                        </a:extLst>
                      </p:cNvPr>
                      <p:cNvPicPr/>
                      <p:nvPr/>
                    </p:nvPicPr>
                    <p:blipFill>
                      <a:blip r:embed="rId5"/>
                      <a:stretch>
                        <a:fillRect/>
                      </a:stretch>
                    </p:blipFill>
                    <p:spPr>
                      <a:xfrm>
                        <a:off x="2162" y="1621"/>
                        <a:ext cx="2159" cy="1619"/>
                      </a:xfrm>
                      <a:prstGeom prst="rect">
                        <a:avLst/>
                      </a:prstGeom>
                    </p:spPr>
                  </p:pic>
                </p:oleObj>
              </mc:Fallback>
            </mc:AlternateContent>
          </a:graphicData>
        </a:graphic>
      </p:graphicFrame>
      <p:sp>
        <p:nvSpPr>
          <p:cNvPr id="2" name="2. Slide Title"/>
          <p:cNvSpPr>
            <a:spLocks noGrp="1"/>
          </p:cNvSpPr>
          <p:nvPr>
            <p:ph type="title"/>
          </p:nvPr>
        </p:nvSpPr>
        <p:spPr bwMode="auto">
          <a:xfrm>
            <a:off x="161986" y="234865"/>
            <a:ext cx="11725484" cy="369332"/>
          </a:xfrm>
        </p:spPr>
        <p:txBody>
          <a:bodyPr/>
          <a:lstStyle>
            <a:lvl1pPr>
              <a:defRPr sz="2400">
                <a:latin typeface="Arial Black" panose="020B0A04020102020204" pitchFamily="34" charset="0"/>
              </a:defRPr>
            </a:lvl1pPr>
          </a:lstStyle>
          <a:p>
            <a:r>
              <a:rPr lang="fr-FR" dirty="0"/>
              <a:t>Click to </a:t>
            </a:r>
            <a:r>
              <a:rPr lang="fr-FR" dirty="0" err="1"/>
              <a:t>edit</a:t>
            </a:r>
            <a:r>
              <a:rPr lang="fr-FR" dirty="0"/>
              <a:t> Master </a:t>
            </a:r>
            <a:r>
              <a:rPr lang="fr-FR" dirty="0" err="1"/>
              <a:t>title</a:t>
            </a:r>
            <a:r>
              <a:rPr lang="fr-FR" dirty="0"/>
              <a:t> style</a:t>
            </a:r>
          </a:p>
        </p:txBody>
      </p:sp>
      <p:sp>
        <p:nvSpPr>
          <p:cNvPr id="8" name="Slide Number"/>
          <p:cNvSpPr txBox="1">
            <a:spLocks/>
          </p:cNvSpPr>
          <p:nvPr/>
        </p:nvSpPr>
        <p:spPr bwMode="auto">
          <a:xfrm>
            <a:off x="11423445" y="6640501"/>
            <a:ext cx="161904"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fr-FR" sz="816" baseline="0" smtClean="0">
                <a:solidFill>
                  <a:srgbClr val="808080"/>
                </a:solidFill>
                <a:latin typeface="Arial Narrow" panose="020B0606020202030204" pitchFamily="34" charset="0"/>
              </a:rPr>
              <a:pPr/>
              <a:t>‹N°›</a:t>
            </a:fld>
            <a:endParaRPr lang="fr-FR" sz="816" baseline="0" dirty="0">
              <a:solidFill>
                <a:srgbClr val="808080"/>
              </a:solidFill>
              <a:latin typeface="Arial Narrow" panose="020B0606020202030204" pitchFamily="34" charset="0"/>
            </a:endParaRPr>
          </a:p>
        </p:txBody>
      </p:sp>
      <p:sp>
        <p:nvSpPr>
          <p:cNvPr id="5" name="doc id" hidden="1"/>
          <p:cNvSpPr>
            <a:spLocks noChangeArrowheads="1"/>
          </p:cNvSpPr>
          <p:nvPr/>
        </p:nvSpPr>
        <p:spPr bwMode="auto">
          <a:xfrm>
            <a:off x="10995479"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73" eaLnBrk="1"/>
            <a:endParaRPr lang="fr-FR" sz="816" baseline="0" dirty="0">
              <a:solidFill>
                <a:srgbClr val="808080"/>
              </a:solidFill>
              <a:latin typeface="Arial Narrow" panose="020B0606020202030204" pitchFamily="34" charset="0"/>
              <a:ea typeface="+mn-ea"/>
            </a:endParaRPr>
          </a:p>
        </p:txBody>
      </p:sp>
    </p:spTree>
    <p:extLst>
      <p:ext uri="{BB962C8B-B14F-4D97-AF65-F5344CB8AC3E}">
        <p14:creationId xmlns:p14="http://schemas.microsoft.com/office/powerpoint/2010/main" val="4278514406"/>
      </p:ext>
    </p:extLst>
  </p:cSld>
  <p:clrMapOvr>
    <a:masterClrMapping/>
  </p:clrMapOvr>
  <p:extLst>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contenu">
    <p:spTree>
      <p:nvGrpSpPr>
        <p:cNvPr id="1" name=""/>
        <p:cNvGrpSpPr/>
        <p:nvPr/>
      </p:nvGrpSpPr>
      <p:grpSpPr>
        <a:xfrm>
          <a:off x="0" y="0"/>
          <a:ext cx="0" cy="0"/>
          <a:chOff x="0" y="0"/>
          <a:chExt cx="0" cy="0"/>
        </a:xfrm>
      </p:grpSpPr>
      <p:cxnSp>
        <p:nvCxnSpPr>
          <p:cNvPr id="20" name="Connecteur droit 19"/>
          <p:cNvCxnSpPr/>
          <p:nvPr userDrawn="1"/>
        </p:nvCxnSpPr>
        <p:spPr>
          <a:xfrm>
            <a:off x="963631" y="185896"/>
            <a:ext cx="0" cy="190800"/>
          </a:xfrm>
          <a:prstGeom prst="line">
            <a:avLst/>
          </a:prstGeom>
          <a:ln w="25400">
            <a:solidFill>
              <a:srgbClr val="EE7607"/>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854" y="6444082"/>
            <a:ext cx="1131157" cy="205081"/>
          </a:xfrm>
          <a:prstGeom prst="rect">
            <a:avLst/>
          </a:prstGeom>
        </p:spPr>
      </p:pic>
      <p:sp>
        <p:nvSpPr>
          <p:cNvPr id="12" name="Title 1"/>
          <p:cNvSpPr>
            <a:spLocks noGrp="1"/>
          </p:cNvSpPr>
          <p:nvPr>
            <p:ph type="title" hasCustomPrompt="1"/>
          </p:nvPr>
        </p:nvSpPr>
        <p:spPr>
          <a:xfrm>
            <a:off x="950740" y="806604"/>
            <a:ext cx="10277628" cy="396775"/>
          </a:xfrm>
        </p:spPr>
        <p:txBody>
          <a:bodyPr lIns="0" tIns="0" rIns="0" bIns="0">
            <a:noAutofit/>
          </a:bodyPr>
          <a:lstStyle>
            <a:lvl1pPr>
              <a:defRPr sz="2000" b="0" i="0">
                <a:solidFill>
                  <a:srgbClr val="70706F"/>
                </a:solidFill>
                <a:latin typeface="Source Sans Pro" panose="020B0503030403020204" pitchFamily="34" charset="0"/>
                <a:cs typeface="Sakkal Majalla" panose="02000000000000000000" pitchFamily="2" charset="-78"/>
              </a:defRPr>
            </a:lvl1pPr>
          </a:lstStyle>
          <a:p>
            <a:r>
              <a:rPr lang="fr-FR" dirty="0"/>
              <a:t>CLIQUEZ ET MODIFIEZ LE TITRE</a:t>
            </a:r>
            <a:endParaRPr lang="en-US" dirty="0"/>
          </a:p>
        </p:txBody>
      </p:sp>
      <p:sp>
        <p:nvSpPr>
          <p:cNvPr id="16" name="Espace réservé du pied de page 5"/>
          <p:cNvSpPr>
            <a:spLocks noGrp="1"/>
          </p:cNvSpPr>
          <p:nvPr>
            <p:ph type="ftr" sz="quarter" idx="11"/>
          </p:nvPr>
        </p:nvSpPr>
        <p:spPr>
          <a:xfrm>
            <a:off x="2337785" y="6421868"/>
            <a:ext cx="8890581" cy="227295"/>
          </a:xfrm>
          <a:prstGeom prst="rect">
            <a:avLst/>
          </a:prstGeom>
        </p:spPr>
        <p:txBody>
          <a:bodyPr/>
          <a:lstStyle>
            <a:lvl1pPr>
              <a:defRPr b="0" i="0">
                <a:solidFill>
                  <a:srgbClr val="70706F"/>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r>
              <a:rPr lang="en-US" altLang="fr-FR" sz="1000"/>
              <a:t>© BIPE 2018 - 14th March 2018</a:t>
            </a:r>
            <a:endParaRPr lang="fr-FR" altLang="fr-FR" sz="1000" dirty="0"/>
          </a:p>
        </p:txBody>
      </p:sp>
      <p:sp>
        <p:nvSpPr>
          <p:cNvPr id="17" name="Espace réservé du contenu 15"/>
          <p:cNvSpPr>
            <a:spLocks noGrp="1"/>
          </p:cNvSpPr>
          <p:nvPr>
            <p:ph sz="quarter" idx="14" hasCustomPrompt="1"/>
          </p:nvPr>
        </p:nvSpPr>
        <p:spPr>
          <a:xfrm>
            <a:off x="1198462" y="188913"/>
            <a:ext cx="7784784" cy="179388"/>
          </a:xfrm>
          <a:prstGeom prst="rect">
            <a:avLst/>
          </a:prstGeom>
        </p:spPr>
        <p:txBody>
          <a:bodyPr lIns="0" tIns="0" rIns="190800" bIns="0" anchor="ctr">
            <a:noAutofit/>
          </a:bodyPr>
          <a:lstStyle>
            <a:lvl1pPr marL="0" indent="0">
              <a:buNone/>
              <a:defRPr sz="1000" b="0" i="0">
                <a:solidFill>
                  <a:srgbClr val="878787"/>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pPr lvl="0"/>
            <a:r>
              <a:rPr lang="fr-FR" dirty="0"/>
              <a:t>NOM DE MISSION</a:t>
            </a:r>
          </a:p>
        </p:txBody>
      </p:sp>
      <p:sp>
        <p:nvSpPr>
          <p:cNvPr id="18" name="Slide Number Placeholder 5"/>
          <p:cNvSpPr>
            <a:spLocks noGrp="1"/>
          </p:cNvSpPr>
          <p:nvPr>
            <p:ph type="sldNum" sz="quarter" idx="4"/>
          </p:nvPr>
        </p:nvSpPr>
        <p:spPr>
          <a:xfrm>
            <a:off x="-1" y="188913"/>
            <a:ext cx="839659" cy="179388"/>
          </a:xfrm>
          <a:prstGeom prst="rect">
            <a:avLst/>
          </a:prstGeom>
        </p:spPr>
        <p:txBody>
          <a:bodyPr anchor="ctr" anchorCtr="0"/>
          <a:lstStyle>
            <a:lvl1pPr marL="0" algn="r" defTabSz="914400" rtl="0" eaLnBrk="1" latinLnBrk="0" hangingPunct="1">
              <a:defRPr lang="uk-UA" sz="1000" b="0" i="0" kern="1200" smtClean="0">
                <a:solidFill>
                  <a:srgbClr val="878787"/>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fld id="{DFEC2D02-5028-F248-8B6B-05173442C51C}" type="slidenum">
              <a:rPr lang="fr-FR" smtClean="0"/>
              <a:pPr/>
              <a:t>‹N°›</a:t>
            </a:fld>
            <a:endParaRPr lang="fr-FR" dirty="0"/>
          </a:p>
        </p:txBody>
      </p:sp>
      <p:sp>
        <p:nvSpPr>
          <p:cNvPr id="9" name="Content Placeholder 2"/>
          <p:cNvSpPr>
            <a:spLocks noGrp="1"/>
          </p:cNvSpPr>
          <p:nvPr>
            <p:ph idx="15" hasCustomPrompt="1"/>
          </p:nvPr>
        </p:nvSpPr>
        <p:spPr>
          <a:xfrm>
            <a:off x="950741" y="1592645"/>
            <a:ext cx="10285829" cy="4507566"/>
          </a:xfrm>
          <a:prstGeom prst="rect">
            <a:avLst/>
          </a:prstGeom>
        </p:spPr>
        <p:txBody>
          <a:bodyPr lIns="0" tIns="0" rIns="0">
            <a:noAutofit/>
          </a:bodyPr>
          <a:lstStyle>
            <a:lvl1pPr marL="0" indent="0">
              <a:buNone/>
              <a:defRPr sz="16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1pPr>
            <a:lvl2pPr marL="457211" indent="0">
              <a:buNone/>
              <a:defRPr sz="14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2pPr>
            <a:lvl3pPr marL="914422" indent="0">
              <a:buNone/>
              <a:defRPr sz="12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371634" indent="0">
              <a:buNone/>
              <a:defRPr sz="105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4pPr>
            <a:lvl5pPr>
              <a:defRPr sz="14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671345489"/>
      </p:ext>
    </p:extLst>
  </p:cSld>
  <p:clrMapOvr>
    <a:masterClrMapping/>
  </p:clrMapOvr>
  <p:extLst>
    <p:ext uri="{DCECCB84-F9BA-43D5-87BE-67443E8EF086}">
      <p15:sldGuideLst xmlns:p15="http://schemas.microsoft.com/office/powerpoint/2012/main">
        <p15:guide id="1" orient="horz" pos="1003">
          <p15:clr>
            <a:srgbClr val="FBAE40"/>
          </p15:clr>
        </p15:guide>
        <p15:guide id="2" pos="489">
          <p15:clr>
            <a:srgbClr val="FBAE40"/>
          </p15:clr>
        </p15:guide>
        <p15:guide id="3" orient="horz" pos="3838">
          <p15:clr>
            <a:srgbClr val="FBAE40"/>
          </p15:clr>
        </p15:guide>
        <p15:guide id="4" pos="5751">
          <p15:clr>
            <a:srgbClr val="FBAE40"/>
          </p15:clr>
        </p15:guide>
        <p15:guide id="5" pos="3120">
          <p15:clr>
            <a:srgbClr val="A4A3A4"/>
          </p15:clr>
        </p15:guide>
        <p15:guide id="6" pos="4435">
          <p15:clr>
            <a:srgbClr val="A4A3A4"/>
          </p15:clr>
        </p15:guide>
        <p15:guide id="7" pos="1805">
          <p15:clr>
            <a:srgbClr val="A4A3A4"/>
          </p15:clr>
        </p15:guide>
        <p15:guide id="8" orient="horz" pos="2409">
          <p15:clr>
            <a:srgbClr val="A4A3A4"/>
          </p15:clr>
        </p15:guide>
        <p15:guide id="9" orient="horz" pos="4042">
          <p15:clr>
            <a:srgbClr val="A4A3A4"/>
          </p15:clr>
        </p15:guide>
        <p15:guide id="10" orient="horz" pos="640">
          <p15:clr>
            <a:srgbClr val="A4A3A4"/>
          </p15:clr>
        </p15:guide>
        <p15:guide id="11" orient="horz" pos="232">
          <p15:clr>
            <a:srgbClr val="A4A3A4"/>
          </p15:clr>
        </p15:guide>
        <p15:guide id="12" orient="horz" pos="119">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re et contenu">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12052" y="152345"/>
            <a:ext cx="1956189" cy="325404"/>
          </a:xfrm>
          <a:prstGeom prst="rect">
            <a:avLst/>
          </a:prstGeom>
        </p:spPr>
        <p:txBody>
          <a:bodyPr lIns="0" tIns="0" rIns="0" bIns="0" anchor="t" anchorCtr="0">
            <a:noAutofit/>
          </a:bodyPr>
          <a:lstStyle>
            <a:lvl1pPr algn="l">
              <a:defRPr sz="2133">
                <a:solidFill>
                  <a:schemeClr val="bg1"/>
                </a:solidFill>
                <a:latin typeface="Segoe UI Semilight" panose="020B0402040204020203" pitchFamily="34" charset="0"/>
                <a:cs typeface="Segoe UI Semilight" panose="020B0402040204020203" pitchFamily="34" charset="0"/>
              </a:defRPr>
            </a:lvl1pPr>
          </a:lstStyle>
          <a:p>
            <a:r>
              <a:rPr lang="fr-FR" dirty="0"/>
              <a:t>Chapitre 1</a:t>
            </a:r>
          </a:p>
        </p:txBody>
      </p:sp>
      <p:sp>
        <p:nvSpPr>
          <p:cNvPr id="3" name="Espace réservé du contenu 2"/>
          <p:cNvSpPr>
            <a:spLocks noGrp="1"/>
          </p:cNvSpPr>
          <p:nvPr>
            <p:ph idx="1" hasCustomPrompt="1"/>
          </p:nvPr>
        </p:nvSpPr>
        <p:spPr>
          <a:xfrm>
            <a:off x="750023" y="1492820"/>
            <a:ext cx="10516839" cy="4525963"/>
          </a:xfrm>
          <a:prstGeom prst="rect">
            <a:avLst/>
          </a:prstGeom>
        </p:spPr>
        <p:txBody>
          <a:bodyPr/>
          <a:lstStyle>
            <a:lvl1pPr marL="457189" indent="-457189">
              <a:buSzPct val="120000"/>
              <a:buFontTx/>
              <a:buBlip>
                <a:blip r:embed="rId3"/>
              </a:buBlip>
              <a:defRPr sz="3467">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a:defRPr sz="2667">
                <a:solidFill>
                  <a:srgbClr val="000000"/>
                </a:solidFill>
                <a:latin typeface="Segoe UI Semilight" panose="020B0402040204020203" pitchFamily="34" charset="0"/>
                <a:cs typeface="Segoe UI Semilight" panose="020B0402040204020203" pitchFamily="34" charset="0"/>
              </a:defRPr>
            </a:lvl2pPr>
            <a:lvl3pPr>
              <a:defRPr sz="2400">
                <a:solidFill>
                  <a:srgbClr val="000000"/>
                </a:solidFill>
                <a:latin typeface="Segoe UI Semilight" panose="020B0402040204020203" pitchFamily="34" charset="0"/>
                <a:cs typeface="Segoe UI Semilight" panose="020B0402040204020203" pitchFamily="34" charset="0"/>
              </a:defRPr>
            </a:lvl3pPr>
            <a:lvl4pPr>
              <a:defRPr sz="2133">
                <a:solidFill>
                  <a:schemeClr val="tx1"/>
                </a:solidFill>
                <a:latin typeface="Segoe UI Semilight" panose="020B0402040204020203" pitchFamily="34" charset="0"/>
                <a:cs typeface="Segoe UI Semilight" panose="020B0402040204020203" pitchFamily="34" charset="0"/>
              </a:defRPr>
            </a:lvl4pPr>
            <a:lvl5pPr>
              <a:defRPr sz="2133">
                <a:solidFill>
                  <a:schemeClr val="tx1"/>
                </a:solidFill>
                <a:latin typeface="Segoe UI Semilight" panose="020B0402040204020203" pitchFamily="34" charset="0"/>
                <a:cs typeface="Segoe UI Semilight" panose="020B0402040204020203" pitchFamily="34" charset="0"/>
              </a:defRPr>
            </a:lvl5pPr>
          </a:lstStyle>
          <a:p>
            <a:pPr lvl="0"/>
            <a:r>
              <a:rPr lang="fr-FR" dirty="0"/>
              <a:t> Contenu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5" name="Espace réservé du pied de page 4"/>
          <p:cNvSpPr>
            <a:spLocks noGrp="1"/>
          </p:cNvSpPr>
          <p:nvPr>
            <p:ph type="ftr" sz="quarter" idx="11"/>
          </p:nvPr>
        </p:nvSpPr>
        <p:spPr/>
        <p:txBody>
          <a:bodyPr/>
          <a:lstStyle>
            <a:lvl1pPr>
              <a:defRPr sz="1067">
                <a:latin typeface="Segoe UI Semilight" panose="020B0402040204020203" pitchFamily="34" charset="0"/>
                <a:cs typeface="Segoe UI Semilight" panose="020B0402040204020203"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1" name="Espace réservé du texte 10"/>
          <p:cNvSpPr>
            <a:spLocks noGrp="1"/>
          </p:cNvSpPr>
          <p:nvPr>
            <p:ph type="body" sz="quarter" idx="13" hasCustomPrompt="1"/>
          </p:nvPr>
        </p:nvSpPr>
        <p:spPr>
          <a:xfrm>
            <a:off x="423229" y="477749"/>
            <a:ext cx="4743207" cy="363761"/>
          </a:xfrm>
          <a:prstGeom prst="rect">
            <a:avLst/>
          </a:prstGeom>
        </p:spPr>
        <p:txBody>
          <a:bodyPr lIns="0" tIns="0" rIns="0" bIns="0">
            <a:normAutofit/>
          </a:bodyPr>
          <a:lstStyle>
            <a:lvl1pPr marL="0" indent="0">
              <a:buFontTx/>
              <a:buNone/>
              <a:defRPr sz="20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RAPPEL DU TITRE DU CHAPITRE</a:t>
            </a:r>
          </a:p>
        </p:txBody>
      </p:sp>
    </p:spTree>
    <p:extLst>
      <p:ext uri="{BB962C8B-B14F-4D97-AF65-F5344CB8AC3E}">
        <p14:creationId xmlns:p14="http://schemas.microsoft.com/office/powerpoint/2010/main" val="188867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Espace réservé du texte 6"/>
          <p:cNvSpPr>
            <a:spLocks noGrp="1"/>
          </p:cNvSpPr>
          <p:nvPr>
            <p:ph type="body" sz="quarter" idx="12" hasCustomPrompt="1"/>
          </p:nvPr>
        </p:nvSpPr>
        <p:spPr>
          <a:xfrm>
            <a:off x="455830" y="125671"/>
            <a:ext cx="414025" cy="273184"/>
          </a:xfrm>
        </p:spPr>
        <p:txBody>
          <a:bodyPr anchor="ctr"/>
          <a:lstStyle>
            <a:lvl1pPr marL="0" indent="0" algn="ctr">
              <a:spcBef>
                <a:spcPts val="0"/>
              </a:spcBef>
              <a:buNone/>
              <a:defRPr>
                <a:solidFill>
                  <a:schemeClr val="bg1"/>
                </a:solidFill>
                <a:latin typeface="Arial Narrow" panose="020B0606020202030204" pitchFamily="34" charset="0"/>
              </a:defRPr>
            </a:lvl1pPr>
          </a:lstStyle>
          <a:p>
            <a:pPr lvl="0"/>
            <a:r>
              <a:rPr lang="fr-FR" dirty="0"/>
              <a:t>#</a:t>
            </a:r>
          </a:p>
        </p:txBody>
      </p:sp>
      <p:sp>
        <p:nvSpPr>
          <p:cNvPr id="5" name="Espace réservé du texte 8"/>
          <p:cNvSpPr>
            <a:spLocks noGrp="1"/>
          </p:cNvSpPr>
          <p:nvPr>
            <p:ph type="body" sz="quarter" idx="13"/>
          </p:nvPr>
        </p:nvSpPr>
        <p:spPr>
          <a:xfrm>
            <a:off x="1111972" y="125671"/>
            <a:ext cx="9825097" cy="273184"/>
          </a:xfrm>
        </p:spPr>
        <p:txBody>
          <a:bodyPr anchor="ctr"/>
          <a:lstStyle>
            <a:lvl1pPr marL="0" indent="0">
              <a:spcBef>
                <a:spcPts val="0"/>
              </a:spcBef>
              <a:buNone/>
              <a:defRPr sz="800">
                <a:solidFill>
                  <a:schemeClr val="bg1">
                    <a:lumMod val="50000"/>
                  </a:schemeClr>
                </a:solidFill>
              </a:defRPr>
            </a:lvl1pPr>
          </a:lstStyle>
          <a:p>
            <a:pPr lvl="0"/>
            <a:r>
              <a:rPr lang="fr-FR" dirty="0"/>
              <a:t>Modifiez les styles du texte du masque</a:t>
            </a:r>
          </a:p>
        </p:txBody>
      </p:sp>
      <p:sp>
        <p:nvSpPr>
          <p:cNvPr id="7" name="Espace réservé du pied de page 4"/>
          <p:cNvSpPr>
            <a:spLocks noGrp="1"/>
          </p:cNvSpPr>
          <p:nvPr>
            <p:ph type="ftr" sz="quarter" idx="3"/>
          </p:nvPr>
        </p:nvSpPr>
        <p:spPr>
          <a:xfrm>
            <a:off x="2468186" y="6515114"/>
            <a:ext cx="7819055" cy="365125"/>
          </a:xfrm>
          <a:prstGeom prst="rect">
            <a:avLst/>
          </a:prstGeom>
        </p:spPr>
        <p:txBody>
          <a:bodyPr vert="horz" lIns="91382" tIns="45691" rIns="91382" bIns="45691" rtlCol="0" anchor="ctr"/>
          <a:lstStyle>
            <a:lvl1pPr algn="ctr">
              <a:defRPr sz="1000" i="1">
                <a:solidFill>
                  <a:schemeClr val="tx1">
                    <a:tint val="75000"/>
                  </a:schemeClr>
                </a:solidFill>
                <a:latin typeface="Arial Narrow" panose="020B0606020202030204" pitchFamily="34" charset="0"/>
              </a:defRPr>
            </a:lvl1pPr>
          </a:lstStyle>
          <a:p>
            <a:pPr defTabSz="456863"/>
            <a:r>
              <a:rPr lang="fr-FR">
                <a:solidFill>
                  <a:prstClr val="black">
                    <a:tint val="75000"/>
                  </a:prstClr>
                </a:solidFill>
              </a:rPr>
              <a:t>© BIPE 2016 – CRA2 – Bilan énergétique des transports routiers</a:t>
            </a:r>
          </a:p>
        </p:txBody>
      </p:sp>
      <p:sp>
        <p:nvSpPr>
          <p:cNvPr id="8" name="Espace réservé du numéro de diapositive 5"/>
          <p:cNvSpPr>
            <a:spLocks noGrp="1"/>
          </p:cNvSpPr>
          <p:nvPr>
            <p:ph type="sldNum" sz="quarter" idx="4"/>
          </p:nvPr>
        </p:nvSpPr>
        <p:spPr>
          <a:xfrm>
            <a:off x="11344620" y="6515115"/>
            <a:ext cx="847417" cy="338668"/>
          </a:xfrm>
          <a:prstGeom prst="rect">
            <a:avLst/>
          </a:prstGeom>
        </p:spPr>
        <p:txBody>
          <a:bodyPr vert="horz" lIns="0" tIns="0" rIns="0" bIns="0" rtlCol="0" anchor="b"/>
          <a:lstStyle>
            <a:lvl1pPr algn="r">
              <a:defRPr sz="900">
                <a:solidFill>
                  <a:schemeClr val="tx1">
                    <a:lumMod val="75000"/>
                    <a:lumOff val="25000"/>
                  </a:schemeClr>
                </a:solidFill>
                <a:latin typeface="Arial Narrow" panose="020B0606020202030204" pitchFamily="34" charset="0"/>
              </a:defRPr>
            </a:lvl1pPr>
          </a:lstStyle>
          <a:p>
            <a:pPr defTabSz="456863"/>
            <a:fld id="{E0E48C36-60D3-5A43-AA48-41867AFDBEE6}" type="slidenum">
              <a:rPr lang="fr-FR" smtClean="0">
                <a:solidFill>
                  <a:prstClr val="black">
                    <a:lumMod val="75000"/>
                    <a:lumOff val="25000"/>
                  </a:prstClr>
                </a:solidFill>
              </a:rPr>
              <a:pPr defTabSz="456863"/>
              <a:t>‹N°›</a:t>
            </a:fld>
            <a:endParaRPr lang="fr-FR">
              <a:solidFill>
                <a:prstClr val="black">
                  <a:lumMod val="75000"/>
                  <a:lumOff val="25000"/>
                </a:prstClr>
              </a:solidFill>
            </a:endParaRPr>
          </a:p>
        </p:txBody>
      </p:sp>
    </p:spTree>
    <p:extLst>
      <p:ext uri="{BB962C8B-B14F-4D97-AF65-F5344CB8AC3E}">
        <p14:creationId xmlns:p14="http://schemas.microsoft.com/office/powerpoint/2010/main" val="177586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re Chapitr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041005" y="1984431"/>
            <a:ext cx="5706732" cy="1722116"/>
          </a:xfrm>
          <a:prstGeom prst="rect">
            <a:avLst/>
          </a:prstGeom>
        </p:spPr>
        <p:txBody>
          <a:bodyPr tIns="0" bIns="0" anchor="t">
            <a:normAutofit/>
          </a:bodyPr>
          <a:lstStyle>
            <a:lvl1pPr algn="l">
              <a:lnSpc>
                <a:spcPts val="5040"/>
              </a:lnSpc>
              <a:defRPr sz="4533" b="0" cap="all">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fr-FR" dirty="0"/>
              <a:t>PLACEZ LE TITRE </a:t>
            </a:r>
            <a:br>
              <a:rPr lang="fr-FR" dirty="0"/>
            </a:br>
            <a:r>
              <a:rPr lang="fr-FR" dirty="0"/>
              <a:t>DU CHAPITRE ICI</a:t>
            </a:r>
          </a:p>
        </p:txBody>
      </p:sp>
      <p:sp>
        <p:nvSpPr>
          <p:cNvPr id="4" name="Espace réservé de la date 3"/>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6" name="Espace réservé du numéro de diapositive 5"/>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9" name="Sous-titre 2"/>
          <p:cNvSpPr>
            <a:spLocks noGrp="1"/>
          </p:cNvSpPr>
          <p:nvPr>
            <p:ph type="subTitle" idx="13" hasCustomPrompt="1"/>
          </p:nvPr>
        </p:nvSpPr>
        <p:spPr>
          <a:xfrm>
            <a:off x="4477494" y="1369709"/>
            <a:ext cx="4251380" cy="533480"/>
          </a:xfrm>
          <a:prstGeom prst="rect">
            <a:avLst/>
          </a:prstGeom>
        </p:spPr>
        <p:txBody>
          <a:bodyPr wrap="square" lIns="0" tIns="0" bIns="0">
            <a:spAutoFit/>
          </a:bodyPr>
          <a:lstStyle>
            <a:lvl1pPr marL="457189" indent="-457189" algn="l">
              <a:buSzPct val="120000"/>
              <a:buFontTx/>
              <a:buBlip>
                <a:blip r:embed="rId3"/>
              </a:buBlip>
              <a:defRPr sz="3467" baseline="0">
                <a:solidFill>
                  <a:srgbClr val="3198E5"/>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 Chapitre 1</a:t>
            </a:r>
          </a:p>
        </p:txBody>
      </p:sp>
    </p:spTree>
    <p:extLst>
      <p:ext uri="{BB962C8B-B14F-4D97-AF65-F5344CB8AC3E}">
        <p14:creationId xmlns:p14="http://schemas.microsoft.com/office/powerpoint/2010/main" val="651491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re Sectio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4" name="Espace réservé du pied de page 3"/>
          <p:cNvSpPr>
            <a:spLocks noGrp="1"/>
          </p:cNvSpPr>
          <p:nvPr>
            <p:ph type="ftr" sz="quarter" idx="11"/>
          </p:nvPr>
        </p:nvSpPr>
        <p:spPr/>
        <p:txBody>
          <a:bodyPr/>
          <a:lstStyle>
            <a:lvl1pPr>
              <a:defRPr sz="1067">
                <a:latin typeface="Segoe UI Semilight" panose="020B0402040204020203" pitchFamily="34" charset="0"/>
                <a:cs typeface="Segoe UI Semilight" panose="020B0402040204020203" pitchFamily="34" charset="0"/>
              </a:defRPr>
            </a:lvl1pPr>
          </a:lstStyle>
          <a:p>
            <a:endParaRPr lang="fr-FR"/>
          </a:p>
        </p:txBody>
      </p:sp>
      <p:sp>
        <p:nvSpPr>
          <p:cNvPr id="5" name="Espace réservé du numéro de diapositive 4"/>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3" name="Espace réservé du texte 12"/>
          <p:cNvSpPr>
            <a:spLocks noGrp="1"/>
          </p:cNvSpPr>
          <p:nvPr>
            <p:ph type="body" sz="quarter" idx="14" hasCustomPrompt="1"/>
          </p:nvPr>
        </p:nvSpPr>
        <p:spPr>
          <a:xfrm>
            <a:off x="3543122" y="3042665"/>
            <a:ext cx="4413249" cy="604536"/>
          </a:xfrm>
          <a:prstGeom prst="rect">
            <a:avLst/>
          </a:prstGeom>
        </p:spPr>
        <p:txBody>
          <a:bodyPr vert="horz" lIns="0" bIns="0"/>
          <a:lstStyle>
            <a:lvl1pPr marL="457189" indent="-457189">
              <a:buSzPct val="120000"/>
              <a:buFontTx/>
              <a:buBlip>
                <a:blip r:embed="rId3"/>
              </a:buBlip>
              <a:defRPr sz="3467">
                <a:solidFill>
                  <a:srgbClr val="3198E5"/>
                </a:solidFill>
                <a:latin typeface="Segoe UI Semilight" panose="020B0402040204020203" pitchFamily="34" charset="0"/>
                <a:cs typeface="Segoe UI Semilight" panose="020B0402040204020203" pitchFamily="34" charset="0"/>
              </a:defRPr>
            </a:lvl1pPr>
          </a:lstStyle>
          <a:p>
            <a:pPr lvl="0"/>
            <a:r>
              <a:rPr lang="fr-FR" dirty="0"/>
              <a:t> Chapitre 1</a:t>
            </a:r>
          </a:p>
        </p:txBody>
      </p:sp>
      <p:sp>
        <p:nvSpPr>
          <p:cNvPr id="15" name="Espace réservé du texte 14"/>
          <p:cNvSpPr>
            <a:spLocks noGrp="1"/>
          </p:cNvSpPr>
          <p:nvPr>
            <p:ph type="body" sz="quarter" idx="15" hasCustomPrompt="1"/>
          </p:nvPr>
        </p:nvSpPr>
        <p:spPr>
          <a:xfrm>
            <a:off x="4224809" y="3694318"/>
            <a:ext cx="5601932" cy="1692613"/>
          </a:xfrm>
          <a:prstGeom prst="rect">
            <a:avLst/>
          </a:prstGeom>
        </p:spPr>
        <p:txBody>
          <a:bodyPr vert="horz" lIns="0" tIns="0" bIns="0"/>
          <a:lstStyle>
            <a:lvl1pPr marL="0" indent="0">
              <a:lnSpc>
                <a:spcPts val="5120"/>
              </a:lnSpc>
              <a:buFontTx/>
              <a:buNone/>
              <a:defRPr sz="4533"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PLACEZ LE TITRE DU CHAPITRE ICI</a:t>
            </a:r>
          </a:p>
        </p:txBody>
      </p:sp>
    </p:spTree>
    <p:extLst>
      <p:ext uri="{BB962C8B-B14F-4D97-AF65-F5344CB8AC3E}">
        <p14:creationId xmlns:p14="http://schemas.microsoft.com/office/powerpoint/2010/main" val="3604840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59533" y="6293229"/>
            <a:ext cx="660400" cy="365125"/>
          </a:xfrm>
          <a:prstGeom prst="rect">
            <a:avLst/>
          </a:prstGeom>
        </p:spPr>
        <p:txBody>
          <a:bodyPr/>
          <a:lstStyle/>
          <a:p>
            <a:fld id="{E0E48C36-60D3-5A43-AA48-41867AFDBEE6}" type="slidenum">
              <a:rPr lang="fr-FR" smtClean="0"/>
              <a:t>‹N°›</a:t>
            </a:fld>
            <a:endParaRPr lang="fr-FR"/>
          </a:p>
        </p:txBody>
      </p:sp>
      <p:sp>
        <p:nvSpPr>
          <p:cNvPr id="7" name="Espace réservé du contenu 6"/>
          <p:cNvSpPr>
            <a:spLocks noGrp="1"/>
          </p:cNvSpPr>
          <p:nvPr>
            <p:ph sz="quarter" idx="13"/>
          </p:nvPr>
        </p:nvSpPr>
        <p:spPr>
          <a:xfrm>
            <a:off x="1147437" y="1833937"/>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0436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asque NL">
    <p:spTree>
      <p:nvGrpSpPr>
        <p:cNvPr id="1" name=""/>
        <p:cNvGrpSpPr/>
        <p:nvPr/>
      </p:nvGrpSpPr>
      <p:grpSpPr>
        <a:xfrm>
          <a:off x="0" y="0"/>
          <a:ext cx="0" cy="0"/>
          <a:chOff x="0" y="0"/>
          <a:chExt cx="0" cy="0"/>
        </a:xfrm>
      </p:grpSpPr>
      <p:sp>
        <p:nvSpPr>
          <p:cNvPr id="2" name="Titre 1"/>
          <p:cNvSpPr>
            <a:spLocks noGrp="1"/>
          </p:cNvSpPr>
          <p:nvPr>
            <p:ph type="title"/>
          </p:nvPr>
        </p:nvSpPr>
        <p:spPr>
          <a:xfrm>
            <a:off x="609600" y="128392"/>
            <a:ext cx="10380133" cy="664369"/>
          </a:xfrm>
        </p:spPr>
        <p:txBody>
          <a:bodyPr>
            <a:normAutofit/>
          </a:bodyPr>
          <a:lstStyle>
            <a:lvl1pPr>
              <a:defRPr sz="2000"/>
            </a:lvl1p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59533" y="6293229"/>
            <a:ext cx="660400" cy="365125"/>
          </a:xfrm>
          <a:prstGeom prst="rect">
            <a:avLst/>
          </a:prstGeom>
        </p:spPr>
        <p:txBody>
          <a:bodyPr/>
          <a:lstStyle/>
          <a:p>
            <a:fld id="{E0E48C36-60D3-5A43-AA48-41867AFDBEE6}" type="slidenum">
              <a:rPr lang="fr-FR" smtClean="0"/>
              <a:t>‹N°›</a:t>
            </a:fld>
            <a:endParaRPr lang="fr-FR"/>
          </a:p>
        </p:txBody>
      </p:sp>
      <p:sp>
        <p:nvSpPr>
          <p:cNvPr id="7" name="Espace réservé du contenu 6"/>
          <p:cNvSpPr>
            <a:spLocks noGrp="1"/>
          </p:cNvSpPr>
          <p:nvPr>
            <p:ph sz="quarter" idx="13"/>
          </p:nvPr>
        </p:nvSpPr>
        <p:spPr>
          <a:xfrm>
            <a:off x="609600" y="1059543"/>
            <a:ext cx="10450188" cy="4754258"/>
          </a:xfrm>
        </p:spPr>
        <p:txBody>
          <a:bodyPr/>
          <a:lstStyle>
            <a:lvl1pPr>
              <a:defRPr sz="1600"/>
            </a:lvl1pPr>
            <a:lvl2pPr marL="363538" indent="-211138">
              <a:defRPr/>
            </a:lvl2pPr>
            <a:lvl3pPr marL="711200" indent="-230188">
              <a:defRPr/>
            </a:lvl3pPr>
            <a:lvl4pPr marL="900113" indent="-122238">
              <a:defRPr/>
            </a:lvl4pPr>
            <a:lvl5pPr marL="1074738" indent="-122238">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85810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2"/>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1350">
              <a:solidFill>
                <a:prstClr val="white"/>
              </a:solidFill>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5"/>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8"/>
            <a:ext cx="4642805" cy="1362075"/>
          </a:xfrm>
        </p:spPr>
        <p:txBody>
          <a:bodyPr anchor="t">
            <a:normAutofit/>
          </a:bodyPr>
          <a:lstStyle>
            <a:lvl1pPr algn="l">
              <a:defRPr sz="1875" b="1" cap="all"/>
            </a:lvl1pPr>
          </a:lstStyle>
          <a:p>
            <a:r>
              <a:rPr lang="fr-FR" dirty="0"/>
              <a:t>Cliquez et modifiez le titre</a:t>
            </a:r>
          </a:p>
        </p:txBody>
      </p:sp>
      <p:sp>
        <p:nvSpPr>
          <p:cNvPr id="3" name="Espace réservé du texte 2"/>
          <p:cNvSpPr>
            <a:spLocks noGrp="1"/>
          </p:cNvSpPr>
          <p:nvPr>
            <p:ph type="body" idx="1" hasCustomPrompt="1"/>
          </p:nvPr>
        </p:nvSpPr>
        <p:spPr>
          <a:xfrm>
            <a:off x="6195488" y="686478"/>
            <a:ext cx="5737121" cy="1500187"/>
          </a:xfrm>
        </p:spPr>
        <p:txBody>
          <a:bodyPr anchor="t" anchorCtr="0"/>
          <a:lstStyle>
            <a:lvl1pPr marL="0" indent="0">
              <a:buNone/>
              <a:defRPr sz="3750">
                <a:solidFill>
                  <a:srgbClr val="312782"/>
                </a:solidFill>
                <a:latin typeface="Arial Black"/>
                <a:cs typeface="Arial Black"/>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440678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14" name="Image 13"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426"/>
            <a:ext cx="1578709" cy="1160161"/>
          </a:xfrm>
          <a:prstGeom prst="rect">
            <a:avLst/>
          </a:prstGeom>
        </p:spPr>
      </p:pic>
      <p:sp>
        <p:nvSpPr>
          <p:cNvPr id="2" name="Titre 1"/>
          <p:cNvSpPr>
            <a:spLocks noGrp="1"/>
          </p:cNvSpPr>
          <p:nvPr>
            <p:ph type="title" hasCustomPrompt="1"/>
          </p:nvPr>
        </p:nvSpPr>
        <p:spPr>
          <a:xfrm>
            <a:off x="1059896" y="133140"/>
            <a:ext cx="9913237" cy="888445"/>
          </a:xfrm>
        </p:spPr>
        <p:txBody>
          <a:bodyPr/>
          <a:lstStyle/>
          <a:p>
            <a:r>
              <a:rPr lang="fr-FR" dirty="0"/>
              <a:t>CLIQUEZ ET MODIFIEZ LE TITRE</a:t>
            </a:r>
          </a:p>
        </p:txBody>
      </p:sp>
      <p:sp>
        <p:nvSpPr>
          <p:cNvPr id="3" name="Espace réservé du contenu 2"/>
          <p:cNvSpPr>
            <a:spLocks noGrp="1"/>
          </p:cNvSpPr>
          <p:nvPr>
            <p:ph idx="1"/>
          </p:nvPr>
        </p:nvSpPr>
        <p:spPr>
          <a:xfrm>
            <a:off x="1146583" y="2017545"/>
            <a:ext cx="3492564" cy="410861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85C82931-CAD4-E447-AAF3-809212EAA187}"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10" name="Espace réservé du contenu 9"/>
          <p:cNvSpPr>
            <a:spLocks noGrp="1"/>
          </p:cNvSpPr>
          <p:nvPr>
            <p:ph sz="quarter" idx="13"/>
          </p:nvPr>
        </p:nvSpPr>
        <p:spPr>
          <a:xfrm>
            <a:off x="5124789" y="2017545"/>
            <a:ext cx="3485811" cy="45259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2"/>
          <p:cNvSpPr>
            <a:spLocks noGrp="1"/>
          </p:cNvSpPr>
          <p:nvPr>
            <p:ph type="body" sz="quarter" idx="14" hasCustomPrompt="1"/>
          </p:nvPr>
        </p:nvSpPr>
        <p:spPr>
          <a:xfrm>
            <a:off x="9154615" y="2017713"/>
            <a:ext cx="1993900" cy="2652712"/>
          </a:xfrm>
        </p:spPr>
        <p:txBody>
          <a:bodyPr/>
          <a:lstStyle>
            <a:lvl1pPr>
              <a:buNone/>
              <a:defRPr sz="2133" b="0" i="1">
                <a:solidFill>
                  <a:srgbClr val="E5332A"/>
                </a:solidFill>
                <a:latin typeface="Arial Narrow Italic"/>
                <a:cs typeface="Arial Narrow Italic"/>
              </a:defRPr>
            </a:lvl1pPr>
            <a:lvl2pPr>
              <a:defRPr sz="1333" b="0" i="1">
                <a:solidFill>
                  <a:srgbClr val="E5332A"/>
                </a:solidFill>
                <a:latin typeface="Arial Narrow Italic"/>
                <a:cs typeface="Arial Narrow Italic"/>
              </a:defRPr>
            </a:lvl2pPr>
            <a:lvl3pPr>
              <a:defRPr sz="1333" b="0" i="1">
                <a:solidFill>
                  <a:srgbClr val="E5332A"/>
                </a:solidFill>
                <a:latin typeface="Arial Narrow Italic"/>
                <a:cs typeface="Arial Narrow Italic"/>
              </a:defRPr>
            </a:lvl3pPr>
            <a:lvl4pPr>
              <a:defRPr sz="1333" b="0" i="1">
                <a:solidFill>
                  <a:srgbClr val="E5332A"/>
                </a:solidFill>
                <a:latin typeface="Arial Narrow Italic"/>
                <a:cs typeface="Arial Narrow Italic"/>
              </a:defRPr>
            </a:lvl4pPr>
            <a:lvl5pPr>
              <a:defRPr sz="1333" b="0" i="1">
                <a:solidFill>
                  <a:srgbClr val="E5332A"/>
                </a:solidFill>
                <a:latin typeface="Arial Narrow Italic"/>
                <a:cs typeface="Arial Narrow Italic"/>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10671735" y="6353732"/>
            <a:ext cx="511536" cy="365125"/>
          </a:xfrm>
        </p:spPr>
        <p:txBody>
          <a:bodyPr/>
          <a:lstStyle>
            <a:lvl1pPr>
              <a:defRPr sz="1333">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1043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defTabSz="456875"/>
            <a:fld id="{D040F153-7B64-2E4F-AC49-9C4A095294CF}" type="datetime1">
              <a:rPr lang="fr-FR" smtClean="0">
                <a:solidFill>
                  <a:prstClr val="black">
                    <a:tint val="75000"/>
                  </a:prstClr>
                </a:solidFill>
              </a:rPr>
              <a:pPr defTabSz="456875"/>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pPr defTabSz="456875"/>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defTabSz="456875"/>
            <a:fld id="{E0E48C36-60D3-5A43-AA48-41867AFDBEE6}" type="slidenum">
              <a:rPr lang="fr-FR" smtClean="0">
                <a:solidFill>
                  <a:prstClr val="black">
                    <a:tint val="75000"/>
                  </a:prstClr>
                </a:solidFill>
              </a:rPr>
              <a:pPr defTabSz="456875"/>
              <a:t>‹N°›</a:t>
            </a:fld>
            <a:endParaRPr lang="fr-FR">
              <a:solidFill>
                <a:prstClr val="black">
                  <a:tint val="75000"/>
                </a:prstClr>
              </a:solidFill>
            </a:endParaRPr>
          </a:p>
        </p:txBody>
      </p:sp>
    </p:spTree>
    <p:extLst>
      <p:ext uri="{BB962C8B-B14F-4D97-AF65-F5344CB8AC3E}">
        <p14:creationId xmlns:p14="http://schemas.microsoft.com/office/powerpoint/2010/main" val="828367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4D3CE5B4-EEF1-4334-867D-FD88E491FCE5}" type="datetime1">
              <a:rPr lang="fr-FR" smtClean="0">
                <a:solidFill>
                  <a:prstClr val="black">
                    <a:tint val="75000"/>
                  </a:prstClr>
                </a:solidFill>
              </a:rPr>
              <a:p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34133" y="6293275"/>
            <a:ext cx="745067" cy="365125"/>
          </a:xfrm>
          <a:prstGeom prst="rect">
            <a:avLst/>
          </a:prstGeom>
        </p:spPr>
        <p:txBody>
          <a:bodyPr/>
          <a:lstStyle/>
          <a:p>
            <a:fld id="{E0E48C36-60D3-5A43-AA48-41867AFDBEE6}" type="slidenum">
              <a:rPr lang="fr-FR" smtClean="0"/>
              <a:pPr/>
              <a:t>‹N°›</a:t>
            </a:fld>
            <a:endParaRPr lang="fr-FR"/>
          </a:p>
        </p:txBody>
      </p:sp>
    </p:spTree>
    <p:extLst>
      <p:ext uri="{BB962C8B-B14F-4D97-AF65-F5344CB8AC3E}">
        <p14:creationId xmlns:p14="http://schemas.microsoft.com/office/powerpoint/2010/main" val="720193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A750CE6-B66B-40E3-A54D-476874860D0E}" type="datetimeFigureOut">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B4B56E0-A614-444E-A9CA-6AFB396E321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9050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46"/>
            <a:ext cx="10363200" cy="1470025"/>
          </a:xfrm>
        </p:spPr>
        <p:txBody>
          <a:bodyPr/>
          <a:lstStyle/>
          <a:p>
            <a:r>
              <a:rPr lang="fr-FR"/>
              <a:t>Modifiez le style du titre</a:t>
            </a:r>
            <a:endParaRPr lang="en-US"/>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59FDBB38-EC99-4464-90C3-9E284723D7F8}" type="datetimeFigureOut">
              <a:rPr lang="en-US" smtClean="0">
                <a:solidFill>
                  <a:prstClr val="black">
                    <a:tint val="75000"/>
                  </a:prstClr>
                </a:solidFill>
              </a:rPr>
              <a:pPr/>
              <a:t>9/11/20</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0BCB905-6E0D-490E-8329-20896A2C432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04332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contenu">
    <p:spTree>
      <p:nvGrpSpPr>
        <p:cNvPr id="1" name=""/>
        <p:cNvGrpSpPr/>
        <p:nvPr/>
      </p:nvGrpSpPr>
      <p:grpSpPr>
        <a:xfrm>
          <a:off x="0" y="0"/>
          <a:ext cx="0" cy="0"/>
          <a:chOff x="0" y="0"/>
          <a:chExt cx="0" cy="0"/>
        </a:xfrm>
      </p:grpSpPr>
      <p:cxnSp>
        <p:nvCxnSpPr>
          <p:cNvPr id="20" name="Connecteur droit 19"/>
          <p:cNvCxnSpPr/>
          <p:nvPr userDrawn="1"/>
        </p:nvCxnSpPr>
        <p:spPr>
          <a:xfrm>
            <a:off x="963631" y="185896"/>
            <a:ext cx="0" cy="190800"/>
          </a:xfrm>
          <a:prstGeom prst="line">
            <a:avLst/>
          </a:prstGeom>
          <a:ln w="25400">
            <a:solidFill>
              <a:srgbClr val="EE7607"/>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854" y="6444082"/>
            <a:ext cx="1131157" cy="205081"/>
          </a:xfrm>
          <a:prstGeom prst="rect">
            <a:avLst/>
          </a:prstGeom>
        </p:spPr>
      </p:pic>
      <p:sp>
        <p:nvSpPr>
          <p:cNvPr id="12" name="Title 1"/>
          <p:cNvSpPr>
            <a:spLocks noGrp="1"/>
          </p:cNvSpPr>
          <p:nvPr>
            <p:ph type="title" hasCustomPrompt="1"/>
          </p:nvPr>
        </p:nvSpPr>
        <p:spPr>
          <a:xfrm>
            <a:off x="950740" y="806604"/>
            <a:ext cx="10277628" cy="396775"/>
          </a:xfrm>
        </p:spPr>
        <p:txBody>
          <a:bodyPr lIns="0" tIns="0" rIns="0" bIns="0">
            <a:noAutofit/>
          </a:bodyPr>
          <a:lstStyle>
            <a:lvl1pPr>
              <a:defRPr sz="2000" b="0" i="0">
                <a:solidFill>
                  <a:srgbClr val="70706F"/>
                </a:solidFill>
                <a:latin typeface="Source Sans Pro" panose="020B0503030403020204" pitchFamily="34" charset="0"/>
                <a:cs typeface="Sakkal Majalla" panose="02000000000000000000" pitchFamily="2" charset="-78"/>
              </a:defRPr>
            </a:lvl1pPr>
          </a:lstStyle>
          <a:p>
            <a:r>
              <a:rPr lang="fr-FR" dirty="0"/>
              <a:t>CLIQUEZ ET MODIFIEZ LE TITRE</a:t>
            </a:r>
            <a:endParaRPr lang="en-US" dirty="0"/>
          </a:p>
        </p:txBody>
      </p:sp>
      <p:sp>
        <p:nvSpPr>
          <p:cNvPr id="16" name="Espace réservé du pied de page 5"/>
          <p:cNvSpPr>
            <a:spLocks noGrp="1"/>
          </p:cNvSpPr>
          <p:nvPr>
            <p:ph type="ftr" sz="quarter" idx="11"/>
          </p:nvPr>
        </p:nvSpPr>
        <p:spPr>
          <a:xfrm>
            <a:off x="2337785" y="6421868"/>
            <a:ext cx="8890581" cy="227295"/>
          </a:xfrm>
          <a:prstGeom prst="rect">
            <a:avLst/>
          </a:prstGeom>
        </p:spPr>
        <p:txBody>
          <a:bodyPr/>
          <a:lstStyle>
            <a:lvl1pPr>
              <a:defRPr b="0" i="0">
                <a:solidFill>
                  <a:srgbClr val="70706F"/>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r>
              <a:rPr lang="en-US" altLang="fr-FR" sz="1000"/>
              <a:t>© BIPE 2018 - 14th March 2018</a:t>
            </a:r>
            <a:endParaRPr lang="fr-FR" altLang="fr-FR" sz="1000" dirty="0"/>
          </a:p>
        </p:txBody>
      </p:sp>
      <p:sp>
        <p:nvSpPr>
          <p:cNvPr id="17" name="Espace réservé du contenu 15"/>
          <p:cNvSpPr>
            <a:spLocks noGrp="1"/>
          </p:cNvSpPr>
          <p:nvPr>
            <p:ph sz="quarter" idx="14" hasCustomPrompt="1"/>
          </p:nvPr>
        </p:nvSpPr>
        <p:spPr>
          <a:xfrm>
            <a:off x="1198462" y="188913"/>
            <a:ext cx="7784784" cy="179388"/>
          </a:xfrm>
          <a:prstGeom prst="rect">
            <a:avLst/>
          </a:prstGeom>
        </p:spPr>
        <p:txBody>
          <a:bodyPr lIns="0" tIns="0" rIns="190800" bIns="0" anchor="ctr">
            <a:noAutofit/>
          </a:bodyPr>
          <a:lstStyle>
            <a:lvl1pPr marL="0" indent="0">
              <a:buNone/>
              <a:defRPr sz="1000" b="0" i="0">
                <a:solidFill>
                  <a:srgbClr val="878787"/>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pPr lvl="0"/>
            <a:r>
              <a:rPr lang="fr-FR" dirty="0"/>
              <a:t>NOM DE MISSION</a:t>
            </a:r>
          </a:p>
        </p:txBody>
      </p:sp>
      <p:sp>
        <p:nvSpPr>
          <p:cNvPr id="18" name="Slide Number Placeholder 5"/>
          <p:cNvSpPr>
            <a:spLocks noGrp="1"/>
          </p:cNvSpPr>
          <p:nvPr>
            <p:ph type="sldNum" sz="quarter" idx="4"/>
          </p:nvPr>
        </p:nvSpPr>
        <p:spPr>
          <a:xfrm>
            <a:off x="-1" y="188913"/>
            <a:ext cx="839659" cy="179388"/>
          </a:xfrm>
          <a:prstGeom prst="rect">
            <a:avLst/>
          </a:prstGeom>
        </p:spPr>
        <p:txBody>
          <a:bodyPr anchor="ctr" anchorCtr="0"/>
          <a:lstStyle>
            <a:lvl1pPr marL="0" algn="r" defTabSz="914400" rtl="0" eaLnBrk="1" latinLnBrk="0" hangingPunct="1">
              <a:defRPr lang="uk-UA" sz="1000" b="0" i="0" kern="1200" smtClean="0">
                <a:solidFill>
                  <a:srgbClr val="878787"/>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fld id="{DFEC2D02-5028-F248-8B6B-05173442C51C}" type="slidenum">
              <a:rPr lang="fr-FR" smtClean="0"/>
              <a:pPr/>
              <a:t>‹N°›</a:t>
            </a:fld>
            <a:endParaRPr lang="fr-FR" dirty="0"/>
          </a:p>
        </p:txBody>
      </p:sp>
      <p:sp>
        <p:nvSpPr>
          <p:cNvPr id="9" name="Content Placeholder 2"/>
          <p:cNvSpPr>
            <a:spLocks noGrp="1"/>
          </p:cNvSpPr>
          <p:nvPr>
            <p:ph idx="15" hasCustomPrompt="1"/>
          </p:nvPr>
        </p:nvSpPr>
        <p:spPr>
          <a:xfrm>
            <a:off x="950741" y="1592645"/>
            <a:ext cx="10285829" cy="4507566"/>
          </a:xfrm>
          <a:prstGeom prst="rect">
            <a:avLst/>
          </a:prstGeom>
        </p:spPr>
        <p:txBody>
          <a:bodyPr lIns="0" tIns="0" rIns="0">
            <a:noAutofit/>
          </a:bodyPr>
          <a:lstStyle>
            <a:lvl1pPr marL="0" indent="0">
              <a:buNone/>
              <a:defRPr sz="16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1pPr>
            <a:lvl2pPr marL="457211" indent="0">
              <a:buNone/>
              <a:defRPr sz="14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2pPr>
            <a:lvl3pPr marL="914422" indent="0">
              <a:buNone/>
              <a:defRPr sz="12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371634" indent="0">
              <a:buNone/>
              <a:defRPr sz="105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4pPr>
            <a:lvl5pPr>
              <a:defRPr sz="14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039595198"/>
      </p:ext>
    </p:extLst>
  </p:cSld>
  <p:clrMapOvr>
    <a:masterClrMapping/>
  </p:clrMapOvr>
  <p:extLst>
    <p:ext uri="{DCECCB84-F9BA-43D5-87BE-67443E8EF086}">
      <p15:sldGuideLst xmlns:p15="http://schemas.microsoft.com/office/powerpoint/2012/main">
        <p15:guide id="1" orient="horz" pos="1003">
          <p15:clr>
            <a:srgbClr val="FBAE40"/>
          </p15:clr>
        </p15:guide>
        <p15:guide id="2" pos="489">
          <p15:clr>
            <a:srgbClr val="FBAE40"/>
          </p15:clr>
        </p15:guide>
        <p15:guide id="3" orient="horz" pos="3838">
          <p15:clr>
            <a:srgbClr val="FBAE40"/>
          </p15:clr>
        </p15:guide>
        <p15:guide id="4" pos="5751">
          <p15:clr>
            <a:srgbClr val="FBAE40"/>
          </p15:clr>
        </p15:guide>
        <p15:guide id="5" pos="3120">
          <p15:clr>
            <a:srgbClr val="A4A3A4"/>
          </p15:clr>
        </p15:guide>
        <p15:guide id="6" pos="4435">
          <p15:clr>
            <a:srgbClr val="A4A3A4"/>
          </p15:clr>
        </p15:guide>
        <p15:guide id="7" pos="1805">
          <p15:clr>
            <a:srgbClr val="A4A3A4"/>
          </p15:clr>
        </p15:guide>
        <p15:guide id="8" orient="horz" pos="2409">
          <p15:clr>
            <a:srgbClr val="A4A3A4"/>
          </p15:clr>
        </p15:guide>
        <p15:guide id="9" orient="horz" pos="4042">
          <p15:clr>
            <a:srgbClr val="A4A3A4"/>
          </p15:clr>
        </p15:guide>
        <p15:guide id="10" orient="horz" pos="640">
          <p15:clr>
            <a:srgbClr val="A4A3A4"/>
          </p15:clr>
        </p15:guide>
        <p15:guide id="11" orient="horz" pos="232">
          <p15:clr>
            <a:srgbClr val="A4A3A4"/>
          </p15:clr>
        </p15:guide>
        <p15:guide id="12" orient="horz" pos="119">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re et contenu pneu (bleu)">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507398" y="1"/>
            <a:ext cx="3684625" cy="690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20"/>
          <p:cNvSpPr/>
          <p:nvPr userDrawn="1"/>
        </p:nvSpPr>
        <p:spPr>
          <a:xfrm>
            <a:off x="7937378" y="1"/>
            <a:ext cx="3319047" cy="6902492"/>
          </a:xfrm>
          <a:custGeom>
            <a:avLst/>
            <a:gdLst>
              <a:gd name="connsiteX0" fmla="*/ 0 w 3123643"/>
              <a:gd name="connsiteY0" fmla="*/ 0 h 5190491"/>
              <a:gd name="connsiteX1" fmla="*/ 3123643 w 3123643"/>
              <a:gd name="connsiteY1" fmla="*/ 0 h 5190491"/>
              <a:gd name="connsiteX2" fmla="*/ 3123643 w 3123643"/>
              <a:gd name="connsiteY2" fmla="*/ 5190491 h 5190491"/>
              <a:gd name="connsiteX3" fmla="*/ 0 w 3123643"/>
              <a:gd name="connsiteY3" fmla="*/ 5190491 h 5190491"/>
              <a:gd name="connsiteX4" fmla="*/ 0 w 3123643"/>
              <a:gd name="connsiteY4" fmla="*/ 0 h 5190491"/>
              <a:gd name="connsiteX0" fmla="*/ 0 w 4999164"/>
              <a:gd name="connsiteY0" fmla="*/ 0 h 5190491"/>
              <a:gd name="connsiteX1" fmla="*/ 4999164 w 4999164"/>
              <a:gd name="connsiteY1" fmla="*/ 13349 h 5190491"/>
              <a:gd name="connsiteX2" fmla="*/ 3123643 w 4999164"/>
              <a:gd name="connsiteY2" fmla="*/ 5190491 h 5190491"/>
              <a:gd name="connsiteX3" fmla="*/ 0 w 4999164"/>
              <a:gd name="connsiteY3" fmla="*/ 5190491 h 5190491"/>
              <a:gd name="connsiteX4" fmla="*/ 0 w 4999164"/>
              <a:gd name="connsiteY4" fmla="*/ 0 h 5190491"/>
              <a:gd name="connsiteX0" fmla="*/ 2803270 w 4999164"/>
              <a:gd name="connsiteY0" fmla="*/ 0 h 5177143"/>
              <a:gd name="connsiteX1" fmla="*/ 4999164 w 4999164"/>
              <a:gd name="connsiteY1" fmla="*/ 1 h 5177143"/>
              <a:gd name="connsiteX2" fmla="*/ 3123643 w 4999164"/>
              <a:gd name="connsiteY2" fmla="*/ 5177143 h 5177143"/>
              <a:gd name="connsiteX3" fmla="*/ 0 w 4999164"/>
              <a:gd name="connsiteY3" fmla="*/ 5177143 h 5177143"/>
              <a:gd name="connsiteX4" fmla="*/ 2803270 w 4999164"/>
              <a:gd name="connsiteY4" fmla="*/ 0 h 5177143"/>
              <a:gd name="connsiteX0" fmla="*/ 2803270 w 4999164"/>
              <a:gd name="connsiteY0" fmla="*/ 0 h 5177143"/>
              <a:gd name="connsiteX1" fmla="*/ 4999164 w 4999164"/>
              <a:gd name="connsiteY1" fmla="*/ 1 h 5177143"/>
              <a:gd name="connsiteX2" fmla="*/ 3123643 w 4999164"/>
              <a:gd name="connsiteY2" fmla="*/ 5177143 h 5177143"/>
              <a:gd name="connsiteX3" fmla="*/ 0 w 4999164"/>
              <a:gd name="connsiteY3" fmla="*/ 5177143 h 5177143"/>
              <a:gd name="connsiteX4" fmla="*/ 2577066 w 4999164"/>
              <a:gd name="connsiteY4" fmla="*/ 5170522 h 5177143"/>
              <a:gd name="connsiteX5" fmla="*/ 2803270 w 4999164"/>
              <a:gd name="connsiteY5" fmla="*/ 0 h 5177143"/>
              <a:gd name="connsiteX0" fmla="*/ 2803270 w 5047290"/>
              <a:gd name="connsiteY0" fmla="*/ 0 h 5177143"/>
              <a:gd name="connsiteX1" fmla="*/ 5047290 w 5047290"/>
              <a:gd name="connsiteY1" fmla="*/ 1 h 5177143"/>
              <a:gd name="connsiteX2" fmla="*/ 3123643 w 5047290"/>
              <a:gd name="connsiteY2" fmla="*/ 5177143 h 5177143"/>
              <a:gd name="connsiteX3" fmla="*/ 0 w 5047290"/>
              <a:gd name="connsiteY3" fmla="*/ 5177143 h 5177143"/>
              <a:gd name="connsiteX4" fmla="*/ 2577066 w 5047290"/>
              <a:gd name="connsiteY4" fmla="*/ 5170522 h 5177143"/>
              <a:gd name="connsiteX5" fmla="*/ 2803270 w 5047290"/>
              <a:gd name="connsiteY5" fmla="*/ 0 h 5177143"/>
              <a:gd name="connsiteX0" fmla="*/ 245265 w 2489285"/>
              <a:gd name="connsiteY0" fmla="*/ 0 h 5177143"/>
              <a:gd name="connsiteX1" fmla="*/ 2489285 w 2489285"/>
              <a:gd name="connsiteY1" fmla="*/ 1 h 5177143"/>
              <a:gd name="connsiteX2" fmla="*/ 565638 w 2489285"/>
              <a:gd name="connsiteY2" fmla="*/ 5177143 h 5177143"/>
              <a:gd name="connsiteX3" fmla="*/ 0 w 2489285"/>
              <a:gd name="connsiteY3" fmla="*/ 5165568 h 5177143"/>
              <a:gd name="connsiteX4" fmla="*/ 19061 w 2489285"/>
              <a:gd name="connsiteY4" fmla="*/ 5170522 h 5177143"/>
              <a:gd name="connsiteX5" fmla="*/ 245265 w 2489285"/>
              <a:gd name="connsiteY5" fmla="*/ 0 h 517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285" h="5177143">
                <a:moveTo>
                  <a:pt x="245265" y="0"/>
                </a:moveTo>
                <a:lnTo>
                  <a:pt x="2489285" y="1"/>
                </a:lnTo>
                <a:lnTo>
                  <a:pt x="565638" y="5177143"/>
                </a:lnTo>
                <a:lnTo>
                  <a:pt x="0" y="5165568"/>
                </a:lnTo>
                <a:cubicBezTo>
                  <a:pt x="4692" y="5154462"/>
                  <a:pt x="14369" y="5181628"/>
                  <a:pt x="19061" y="5170522"/>
                </a:cubicBezTo>
                <a:lnTo>
                  <a:pt x="24526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1F497D"/>
              </a:solidFill>
            </a:endParaRPr>
          </a:p>
        </p:txBody>
      </p:sp>
      <p:sp>
        <p:nvSpPr>
          <p:cNvPr id="13" name="Espace réservé du texte 7"/>
          <p:cNvSpPr>
            <a:spLocks noGrp="1"/>
          </p:cNvSpPr>
          <p:nvPr>
            <p:ph type="body" sz="quarter" idx="13" hasCustomPrompt="1"/>
          </p:nvPr>
        </p:nvSpPr>
        <p:spPr>
          <a:xfrm>
            <a:off x="1108543" y="872390"/>
            <a:ext cx="9472681" cy="547015"/>
          </a:xfrm>
          <a:prstGeom prst="rect">
            <a:avLst/>
          </a:prstGeom>
        </p:spPr>
        <p:txBody>
          <a:bodyPr vert="horz" lIns="91440" tIns="45720" rIns="91440" bIns="45720" rtlCol="0">
            <a:normAutofit/>
          </a:bodyPr>
          <a:lstStyle>
            <a:lvl1pPr>
              <a:defRPr lang="fr-FR" sz="2000" b="0" i="1" cap="small" baseline="0" dirty="0" smtClean="0">
                <a:solidFill>
                  <a:schemeClr val="tx2"/>
                </a:solidFill>
                <a:latin typeface="Arial" panose="020B0604020202020204" pitchFamily="34" charset="0"/>
                <a:cs typeface="Arial" panose="020B0604020202020204" pitchFamily="34" charset="0"/>
              </a:defRPr>
            </a:lvl1pPr>
          </a:lstStyle>
          <a:p>
            <a:pPr marL="0" lvl="0" indent="0">
              <a:buFontTx/>
              <a:buNone/>
            </a:pPr>
            <a:r>
              <a:rPr lang="fr-FR" dirty="0"/>
              <a:t>Sous-titre ici</a:t>
            </a:r>
          </a:p>
        </p:txBody>
      </p:sp>
      <p:cxnSp>
        <p:nvCxnSpPr>
          <p:cNvPr id="17" name="Connecteur droit 16"/>
          <p:cNvCxnSpPr/>
          <p:nvPr userDrawn="1"/>
        </p:nvCxnSpPr>
        <p:spPr>
          <a:xfrm flipH="1">
            <a:off x="8623919" y="1"/>
            <a:ext cx="2620444" cy="7091180"/>
          </a:xfrm>
          <a:prstGeom prst="line">
            <a:avLst/>
          </a:prstGeom>
          <a:ln w="38100">
            <a:solidFill>
              <a:srgbClr val="DA3A8A"/>
            </a:solidFill>
          </a:ln>
        </p:spPr>
        <p:style>
          <a:lnRef idx="1">
            <a:schemeClr val="accent1"/>
          </a:lnRef>
          <a:fillRef idx="0">
            <a:schemeClr val="accent1"/>
          </a:fillRef>
          <a:effectRef idx="0">
            <a:schemeClr val="accent1"/>
          </a:effectRef>
          <a:fontRef idx="minor">
            <a:schemeClr val="tx1"/>
          </a:fontRef>
        </p:style>
      </p:cxnSp>
      <p:sp>
        <p:nvSpPr>
          <p:cNvPr id="21" name="Rectangle 6"/>
          <p:cNvSpPr/>
          <p:nvPr userDrawn="1"/>
        </p:nvSpPr>
        <p:spPr>
          <a:xfrm>
            <a:off x="8970457" y="5264523"/>
            <a:ext cx="3221567" cy="1371600"/>
          </a:xfrm>
          <a:custGeom>
            <a:avLst/>
            <a:gdLst>
              <a:gd name="connsiteX0" fmla="*/ 0 w 2416175"/>
              <a:gd name="connsiteY0" fmla="*/ 0 h 1028700"/>
              <a:gd name="connsiteX1" fmla="*/ 2416175 w 2416175"/>
              <a:gd name="connsiteY1" fmla="*/ 0 h 1028700"/>
              <a:gd name="connsiteX2" fmla="*/ 2416175 w 2416175"/>
              <a:gd name="connsiteY2" fmla="*/ 1028700 h 1028700"/>
              <a:gd name="connsiteX3" fmla="*/ 0 w 2416175"/>
              <a:gd name="connsiteY3" fmla="*/ 1028700 h 1028700"/>
              <a:gd name="connsiteX4" fmla="*/ 0 w 2416175"/>
              <a:gd name="connsiteY4" fmla="*/ 0 h 1028700"/>
              <a:gd name="connsiteX0" fmla="*/ 733425 w 2416175"/>
              <a:gd name="connsiteY0" fmla="*/ 0 h 1035050"/>
              <a:gd name="connsiteX1" fmla="*/ 2416175 w 2416175"/>
              <a:gd name="connsiteY1" fmla="*/ 6350 h 1035050"/>
              <a:gd name="connsiteX2" fmla="*/ 2416175 w 2416175"/>
              <a:gd name="connsiteY2" fmla="*/ 1035050 h 1035050"/>
              <a:gd name="connsiteX3" fmla="*/ 0 w 2416175"/>
              <a:gd name="connsiteY3" fmla="*/ 1035050 h 1035050"/>
              <a:gd name="connsiteX4" fmla="*/ 733425 w 2416175"/>
              <a:gd name="connsiteY4" fmla="*/ 0 h 1035050"/>
              <a:gd name="connsiteX0" fmla="*/ 377825 w 2416175"/>
              <a:gd name="connsiteY0" fmla="*/ 0 h 1028700"/>
              <a:gd name="connsiteX1" fmla="*/ 2416175 w 2416175"/>
              <a:gd name="connsiteY1" fmla="*/ 0 h 1028700"/>
              <a:gd name="connsiteX2" fmla="*/ 2416175 w 2416175"/>
              <a:gd name="connsiteY2" fmla="*/ 1028700 h 1028700"/>
              <a:gd name="connsiteX3" fmla="*/ 0 w 2416175"/>
              <a:gd name="connsiteY3" fmla="*/ 1028700 h 1028700"/>
              <a:gd name="connsiteX4" fmla="*/ 377825 w 2416175"/>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175" h="1028700">
                <a:moveTo>
                  <a:pt x="377825" y="0"/>
                </a:moveTo>
                <a:lnTo>
                  <a:pt x="2416175" y="0"/>
                </a:lnTo>
                <a:lnTo>
                  <a:pt x="2416175" y="1028700"/>
                </a:lnTo>
                <a:lnTo>
                  <a:pt x="0" y="1028700"/>
                </a:lnTo>
                <a:lnTo>
                  <a:pt x="3778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30" name="Espace réservé du contenu 2"/>
          <p:cNvSpPr>
            <a:spLocks noGrp="1"/>
          </p:cNvSpPr>
          <p:nvPr>
            <p:ph idx="1" hasCustomPrompt="1"/>
          </p:nvPr>
        </p:nvSpPr>
        <p:spPr>
          <a:xfrm>
            <a:off x="570926" y="1773941"/>
            <a:ext cx="7938076" cy="4410959"/>
          </a:xfrm>
          <a:prstGeom prst="rect">
            <a:avLst/>
          </a:prstGeom>
        </p:spPr>
        <p:txBody>
          <a:bodyPr>
            <a:normAutofit/>
          </a:bodyPr>
          <a:lstStyle>
            <a:lvl1pPr marL="252413" indent="-252413">
              <a:buClr>
                <a:schemeClr val="bg2"/>
              </a:buClr>
              <a:buFontTx/>
              <a:buBlip>
                <a:blip r:embed="rId3"/>
              </a:buBlip>
              <a:defRPr sz="1800" b="1">
                <a:solidFill>
                  <a:schemeClr val="tx2"/>
                </a:solidFill>
                <a:latin typeface="Arial" panose="020B0604020202020204" pitchFamily="34" charset="0"/>
                <a:cs typeface="Arial" panose="020B0604020202020204" pitchFamily="34" charset="0"/>
              </a:defRPr>
            </a:lvl1pPr>
            <a:lvl2pPr marL="625475" indent="-266700">
              <a:buClr>
                <a:schemeClr val="tx2"/>
              </a:buClr>
              <a:buSzPct val="80000"/>
              <a:buFont typeface="Wingdings 3" panose="05040102010807070707" pitchFamily="18" charset="2"/>
              <a:buChar char=""/>
              <a:defRPr sz="1800">
                <a:solidFill>
                  <a:schemeClr val="tx2"/>
                </a:solidFill>
                <a:latin typeface="Arial" panose="020B0604020202020204" pitchFamily="34" charset="0"/>
                <a:cs typeface="Arial" panose="020B0604020202020204" pitchFamily="34" charset="0"/>
              </a:defRPr>
            </a:lvl2pPr>
            <a:lvl3pPr marL="898525" indent="-273050">
              <a:buClr>
                <a:schemeClr val="accent1"/>
              </a:buClr>
              <a:buFont typeface="Arial" panose="020B0604020202020204" pitchFamily="34" charset="0"/>
              <a:buChar char="•"/>
              <a:defRPr sz="1600" i="1">
                <a:solidFill>
                  <a:schemeClr val="accent2"/>
                </a:solidFill>
                <a:latin typeface="Arial" panose="020B0604020202020204" pitchFamily="34" charset="0"/>
                <a:cs typeface="Arial" panose="020B0604020202020204" pitchFamily="34" charset="0"/>
              </a:defRPr>
            </a:lvl3pPr>
            <a:lvl4pPr>
              <a:defRPr>
                <a:latin typeface="Michelin" pitchFamily="50" charset="0"/>
              </a:defRPr>
            </a:lvl4pPr>
            <a:lvl5pPr>
              <a:defRPr>
                <a:latin typeface="Michelin" pitchFamily="50" charset="0"/>
              </a:defRPr>
            </a:lvl5pPr>
          </a:lstStyle>
          <a:p>
            <a:pPr lvl="0"/>
            <a:r>
              <a:rPr lang="en-US" noProof="0" dirty="0"/>
              <a:t>Cliquer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p:txBody>
      </p:sp>
      <p:sp>
        <p:nvSpPr>
          <p:cNvPr id="25" name="Rectangle 4"/>
          <p:cNvSpPr/>
          <p:nvPr userDrawn="1"/>
        </p:nvSpPr>
        <p:spPr>
          <a:xfrm>
            <a:off x="4" y="-1189"/>
            <a:ext cx="1013535" cy="2862655"/>
          </a:xfrm>
          <a:custGeom>
            <a:avLst/>
            <a:gdLst>
              <a:gd name="connsiteX0" fmla="*/ 0 w 1330960"/>
              <a:gd name="connsiteY0" fmla="*/ 0 h 3759199"/>
              <a:gd name="connsiteX1" fmla="*/ 1330960 w 1330960"/>
              <a:gd name="connsiteY1" fmla="*/ 0 h 3759199"/>
              <a:gd name="connsiteX2" fmla="*/ 1330960 w 1330960"/>
              <a:gd name="connsiteY2" fmla="*/ 3759199 h 3759199"/>
              <a:gd name="connsiteX3" fmla="*/ 0 w 1330960"/>
              <a:gd name="connsiteY3" fmla="*/ 3759199 h 3759199"/>
              <a:gd name="connsiteX4" fmla="*/ 0 w 1330960"/>
              <a:gd name="connsiteY4" fmla="*/ 0 h 3759199"/>
              <a:gd name="connsiteX0" fmla="*/ 0 w 1330960"/>
              <a:gd name="connsiteY0" fmla="*/ 0 h 3759199"/>
              <a:gd name="connsiteX1" fmla="*/ 1330960 w 1330960"/>
              <a:gd name="connsiteY1" fmla="*/ 0 h 3759199"/>
              <a:gd name="connsiteX2" fmla="*/ 0 w 1330960"/>
              <a:gd name="connsiteY2" fmla="*/ 3759199 h 3759199"/>
              <a:gd name="connsiteX3" fmla="*/ 0 w 1330960"/>
              <a:gd name="connsiteY3" fmla="*/ 0 h 3759199"/>
            </a:gdLst>
            <a:ahLst/>
            <a:cxnLst>
              <a:cxn ang="0">
                <a:pos x="connsiteX0" y="connsiteY0"/>
              </a:cxn>
              <a:cxn ang="0">
                <a:pos x="connsiteX1" y="connsiteY1"/>
              </a:cxn>
              <a:cxn ang="0">
                <a:pos x="connsiteX2" y="connsiteY2"/>
              </a:cxn>
              <a:cxn ang="0">
                <a:pos x="connsiteX3" y="connsiteY3"/>
              </a:cxn>
            </a:cxnLst>
            <a:rect l="l" t="t" r="r" b="b"/>
            <a:pathLst>
              <a:path w="1330960" h="3759199">
                <a:moveTo>
                  <a:pt x="0" y="0"/>
                </a:moveTo>
                <a:lnTo>
                  <a:pt x="1330960" y="0"/>
                </a:lnTo>
                <a:lnTo>
                  <a:pt x="0" y="3759199"/>
                </a:lnTo>
                <a:lnTo>
                  <a:pt x="0"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33" name="Titre 1"/>
          <p:cNvSpPr>
            <a:spLocks noGrp="1"/>
          </p:cNvSpPr>
          <p:nvPr>
            <p:ph type="title" hasCustomPrompt="1"/>
          </p:nvPr>
        </p:nvSpPr>
        <p:spPr>
          <a:xfrm>
            <a:off x="1104000" y="96000"/>
            <a:ext cx="9437000" cy="757840"/>
          </a:xfrm>
          <a:prstGeom prst="rect">
            <a:avLst/>
          </a:prstGeom>
        </p:spPr>
        <p:txBody>
          <a:bodyPr>
            <a:noAutofit/>
          </a:bodyPr>
          <a:lstStyle>
            <a:lvl1pPr algn="l">
              <a:defRPr sz="2400" b="1" i="0" cap="small" baseline="0">
                <a:solidFill>
                  <a:srgbClr val="D3277D"/>
                </a:solidFill>
                <a:latin typeface="Arial" panose="020B0604020202020204" pitchFamily="34" charset="0"/>
                <a:cs typeface="Arial" panose="020B0604020202020204" pitchFamily="34" charset="0"/>
              </a:defRPr>
            </a:lvl1pPr>
          </a:lstStyle>
          <a:p>
            <a:r>
              <a:rPr lang="fr-FR" dirty="0"/>
              <a:t>Titre de la page</a:t>
            </a:r>
          </a:p>
        </p:txBody>
      </p:sp>
      <p:pic>
        <p:nvPicPr>
          <p:cNvPr id="32" name="Picture 3" descr="C:\Users\F299251\Documents\DGSI\LOGO\dgsi_2016-CMJN-FR.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251751" y="5265922"/>
            <a:ext cx="2900855" cy="135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41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solidFill>
                  <a:prstClr val="black">
                    <a:tint val="75000"/>
                  </a:prstClr>
                </a:solidFill>
              </a:rPr>
              <a:p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25"/>
            <a:ext cx="660400" cy="365125"/>
          </a:xfrm>
          <a:prstGeom prst="rect">
            <a:avLst/>
          </a:prstGeom>
        </p:spPr>
        <p:txBody>
          <a:bodyPr/>
          <a:lstStyle/>
          <a:p>
            <a:fld id="{E0E48C36-60D3-5A43-AA48-41867AFDBEE6}" type="slidenum">
              <a:rPr lang="fr-FR" smtClean="0"/>
              <a:pPr/>
              <a:t>‹N°›</a:t>
            </a:fld>
            <a:endParaRPr lang="fr-FR"/>
          </a:p>
        </p:txBody>
      </p:sp>
      <p:sp>
        <p:nvSpPr>
          <p:cNvPr id="7" name="Espace réservé du contenu 6"/>
          <p:cNvSpPr>
            <a:spLocks noGrp="1"/>
          </p:cNvSpPr>
          <p:nvPr>
            <p:ph sz="quarter" idx="13"/>
          </p:nvPr>
        </p:nvSpPr>
        <p:spPr>
          <a:xfrm>
            <a:off x="1147234" y="2027278"/>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28857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contenu 2"/>
          <p:cNvSpPr>
            <a:spLocks noGrp="1"/>
          </p:cNvSpPr>
          <p:nvPr>
            <p:ph sz="half" idx="1"/>
          </p:nvPr>
        </p:nvSpPr>
        <p:spPr>
          <a:xfrm>
            <a:off x="1146547" y="2024162"/>
            <a:ext cx="4847852" cy="4055699"/>
          </a:xfrm>
        </p:spPr>
        <p:txBody>
          <a:bodyPr/>
          <a:lstStyle>
            <a:lvl1pPr>
              <a:defRPr sz="2200"/>
            </a:lvl1pPr>
            <a:lvl2pPr>
              <a:defRPr sz="1500"/>
            </a:lvl2pPr>
            <a:lvl3pPr>
              <a:defRPr sz="1400"/>
            </a:lvl3pPr>
            <a:lvl4pPr>
              <a:defRPr sz="13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2023561"/>
            <a:ext cx="5384800" cy="4056298"/>
          </a:xfrm>
        </p:spPr>
        <p:txBody>
          <a:bodyPr/>
          <a:lstStyle>
            <a:lvl1pPr>
              <a:defRPr sz="2200"/>
            </a:lvl1pPr>
            <a:lvl2pPr>
              <a:defRPr sz="1500"/>
            </a:lvl2pPr>
            <a:lvl3pPr>
              <a:defRPr sz="1400"/>
            </a:lvl3pPr>
            <a:lvl4pPr>
              <a:defRPr sz="13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1042A118-58E0-B745-889D-15467ED74067}" type="datetime1">
              <a:rPr lang="fr-FR" smtClean="0">
                <a:solidFill>
                  <a:prstClr val="black">
                    <a:tint val="75000"/>
                  </a:prstClr>
                </a:solidFill>
              </a:rPr>
              <a:pPr/>
              <a:t>11/09/2020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pic>
        <p:nvPicPr>
          <p:cNvPr id="9" name="Image 8"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343"/>
            <a:ext cx="1578709" cy="1160161"/>
          </a:xfrm>
          <a:prstGeom prst="rect">
            <a:avLst/>
          </a:prstGeom>
        </p:spPr>
      </p:pic>
      <p:sp>
        <p:nvSpPr>
          <p:cNvPr id="7" name="Espace réservé du numéro de diapositive 6"/>
          <p:cNvSpPr>
            <a:spLocks noGrp="1"/>
          </p:cNvSpPr>
          <p:nvPr>
            <p:ph type="sldNum" sz="quarter" idx="12"/>
          </p:nvPr>
        </p:nvSpPr>
        <p:spPr>
          <a:xfrm>
            <a:off x="10733463" y="6356353"/>
            <a:ext cx="511536" cy="365125"/>
          </a:xfrm>
        </p:spPr>
        <p:txBody>
          <a:bodyPr/>
          <a:lstStyle>
            <a:lvl1pPr algn="ctr">
              <a:defRPr sz="1000">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630901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2" name="Titre 21"/>
          <p:cNvSpPr>
            <a:spLocks noGrp="1"/>
          </p:cNvSpPr>
          <p:nvPr>
            <p:ph type="title"/>
          </p:nvPr>
        </p:nvSpPr>
        <p:spPr>
          <a:xfrm>
            <a:off x="1" y="-2206"/>
            <a:ext cx="12173105" cy="618894"/>
          </a:xfrm>
        </p:spPr>
        <p:txBody>
          <a:bodyPr/>
          <a:lstStyle>
            <a:lvl1pPr algn="r">
              <a:defRPr lang="fr-FR" sz="2400" kern="1200" cap="small" baseline="0" dirty="0" smtClean="0">
                <a:solidFill>
                  <a:schemeClr val="bg1"/>
                </a:solidFill>
                <a:latin typeface="Calibri" pitchFamily="34" charset="0"/>
                <a:ea typeface="+mj-ea"/>
                <a:cs typeface="+mj-cs"/>
              </a:defRPr>
            </a:lvl1pPr>
          </a:lstStyle>
          <a:p>
            <a:r>
              <a:rPr lang="fr-FR" dirty="0"/>
              <a:t>Cliquez pour modifier le style du titre</a:t>
            </a:r>
            <a:endParaRPr lang="en-US" dirty="0"/>
          </a:p>
        </p:txBody>
      </p:sp>
      <p:sp>
        <p:nvSpPr>
          <p:cNvPr id="27" name="Espace réservé du contenu 26"/>
          <p:cNvSpPr>
            <a:spLocks noGrp="1"/>
          </p:cNvSpPr>
          <p:nvPr>
            <p:ph idx="1"/>
          </p:nvPr>
        </p:nvSpPr>
        <p:spPr/>
        <p:txBody>
          <a:bodyPr/>
          <a:lstStyle>
            <a:lvl1pPr marL="342900" indent="-342900">
              <a:buClr>
                <a:schemeClr val="accent5"/>
              </a:buClr>
              <a:defRPr lang="fr-FR" sz="2200" b="1" kern="1200" dirty="0" smtClean="0">
                <a:solidFill>
                  <a:schemeClr val="tx1"/>
                </a:solidFill>
                <a:latin typeface="Calibri" pitchFamily="34" charset="0"/>
                <a:ea typeface="+mn-ea"/>
                <a:cs typeface="Arial" charset="0"/>
              </a:defRPr>
            </a:lvl1pPr>
            <a:lvl2pPr>
              <a:buClr>
                <a:srgbClr val="FF0000"/>
              </a:buClr>
              <a:defRPr lang="fr-FR" sz="1800" kern="1200" dirty="0" smtClean="0">
                <a:solidFill>
                  <a:schemeClr val="tx1"/>
                </a:solidFill>
                <a:latin typeface="+mn-lt"/>
                <a:ea typeface="+mn-ea"/>
                <a:cs typeface="+mn-cs"/>
              </a:defRPr>
            </a:lvl2pPr>
            <a:lvl3pPr>
              <a:buClr>
                <a:schemeClr val="tx2"/>
              </a:buClr>
              <a:buFont typeface="Wingdings" pitchFamily="2" charset="2"/>
              <a:buChar char="ü"/>
              <a:defRPr>
                <a:solidFill>
                  <a:schemeClr val="tx1"/>
                </a:solidFill>
                <a:latin typeface="Calibri" pitchFamily="34" charset="0"/>
              </a:defRPr>
            </a:lvl3pPr>
            <a:lvl4pPr>
              <a:buClr>
                <a:srgbClr val="00B0F0"/>
              </a:buClr>
              <a:buSzPct val="80000"/>
              <a:defRPr lang="fr-FR" sz="1600" kern="1200" dirty="0" smtClean="0">
                <a:solidFill>
                  <a:schemeClr val="tx1"/>
                </a:solidFill>
                <a:latin typeface="+mn-lt"/>
                <a:ea typeface="+mn-ea"/>
                <a:cs typeface="+mn-cs"/>
              </a:defRPr>
            </a:lvl4pPr>
            <a:lvl5pPr>
              <a:buClr>
                <a:srgbClr val="00B0F0"/>
              </a:buClr>
              <a:defRPr>
                <a:solidFill>
                  <a:schemeClr val="tx1"/>
                </a:solidFill>
                <a:latin typeface="Calibri" pitchFamily="34" charset="0"/>
              </a:defRPr>
            </a:lvl5pPr>
          </a:lstStyle>
          <a:p>
            <a:pPr lvl="0"/>
            <a:r>
              <a:rPr lang="fr-FR" dirty="0"/>
              <a:t>Cliquez pour modifier les styles du texte du masque</a:t>
            </a:r>
          </a:p>
          <a:p>
            <a:pPr lvl="1"/>
            <a:r>
              <a:rPr lang="fr-FR" dirty="0"/>
              <a:t>Deuxième niveau</a:t>
            </a:r>
          </a:p>
          <a:p>
            <a:pPr lvl="3"/>
            <a:r>
              <a:rPr lang="fr-FR" dirty="0"/>
              <a:t>Troisième niveau</a:t>
            </a:r>
          </a:p>
          <a:p>
            <a:pPr lvl="3"/>
            <a:r>
              <a:rPr lang="fr-FR" dirty="0"/>
              <a:t>Quatrième niveau</a:t>
            </a:r>
          </a:p>
        </p:txBody>
      </p:sp>
      <p:sp>
        <p:nvSpPr>
          <p:cNvPr id="6" name="Espace réservé du texte 5"/>
          <p:cNvSpPr>
            <a:spLocks noGrp="1"/>
          </p:cNvSpPr>
          <p:nvPr>
            <p:ph type="body" sz="quarter" idx="10"/>
          </p:nvPr>
        </p:nvSpPr>
        <p:spPr>
          <a:xfrm>
            <a:off x="368741" y="893763"/>
            <a:ext cx="9441563" cy="488470"/>
          </a:xfrm>
        </p:spPr>
        <p:txBody>
          <a:bodyPr/>
          <a:lstStyle>
            <a:lvl1pPr>
              <a:buNone/>
              <a:defRPr sz="2400"/>
            </a:lvl1pPr>
          </a:lstStyle>
          <a:p>
            <a:pPr lvl="0"/>
            <a:r>
              <a:rPr lang="fr-FR"/>
              <a:t>Cliquez pour modifier les styles du texte du masque</a:t>
            </a:r>
          </a:p>
        </p:txBody>
      </p:sp>
    </p:spTree>
    <p:extLst>
      <p:ext uri="{BB962C8B-B14F-4D97-AF65-F5344CB8AC3E}">
        <p14:creationId xmlns:p14="http://schemas.microsoft.com/office/powerpoint/2010/main" val="248786631"/>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2"/>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1350">
              <a:solidFill>
                <a:prstClr val="white"/>
              </a:solidFill>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5"/>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8"/>
            <a:ext cx="4642805" cy="1362075"/>
          </a:xfrm>
        </p:spPr>
        <p:txBody>
          <a:bodyPr anchor="t">
            <a:normAutofit/>
          </a:bodyPr>
          <a:lstStyle>
            <a:lvl1pPr algn="l">
              <a:defRPr sz="1875" b="1" cap="all"/>
            </a:lvl1pPr>
          </a:lstStyle>
          <a:p>
            <a:r>
              <a:rPr lang="fr-FR" dirty="0"/>
              <a:t>Cliquez et modifiez le titre</a:t>
            </a:r>
          </a:p>
        </p:txBody>
      </p:sp>
      <p:sp>
        <p:nvSpPr>
          <p:cNvPr id="3" name="Espace réservé du texte 2"/>
          <p:cNvSpPr>
            <a:spLocks noGrp="1"/>
          </p:cNvSpPr>
          <p:nvPr>
            <p:ph type="body" idx="1" hasCustomPrompt="1"/>
          </p:nvPr>
        </p:nvSpPr>
        <p:spPr>
          <a:xfrm>
            <a:off x="6195488" y="686478"/>
            <a:ext cx="5737121" cy="1500187"/>
          </a:xfrm>
        </p:spPr>
        <p:txBody>
          <a:bodyPr anchor="t" anchorCtr="0"/>
          <a:lstStyle>
            <a:lvl1pPr marL="0" indent="0">
              <a:buNone/>
              <a:defRPr sz="3750">
                <a:solidFill>
                  <a:srgbClr val="312782"/>
                </a:solidFill>
                <a:latin typeface="Arial Black"/>
                <a:cs typeface="Arial Black"/>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72115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14" name="Image 13"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426"/>
            <a:ext cx="1578709" cy="1160161"/>
          </a:xfrm>
          <a:prstGeom prst="rect">
            <a:avLst/>
          </a:prstGeom>
        </p:spPr>
      </p:pic>
      <p:sp>
        <p:nvSpPr>
          <p:cNvPr id="2" name="Titre 1"/>
          <p:cNvSpPr>
            <a:spLocks noGrp="1"/>
          </p:cNvSpPr>
          <p:nvPr>
            <p:ph type="title" hasCustomPrompt="1"/>
          </p:nvPr>
        </p:nvSpPr>
        <p:spPr>
          <a:xfrm>
            <a:off x="1059896" y="133140"/>
            <a:ext cx="9913237" cy="888445"/>
          </a:xfrm>
        </p:spPr>
        <p:txBody>
          <a:bodyPr/>
          <a:lstStyle/>
          <a:p>
            <a:r>
              <a:rPr lang="fr-FR" dirty="0"/>
              <a:t>CLIQUEZ ET MODIFIEZ LE TITRE</a:t>
            </a:r>
          </a:p>
        </p:txBody>
      </p:sp>
      <p:sp>
        <p:nvSpPr>
          <p:cNvPr id="3" name="Espace réservé du contenu 2"/>
          <p:cNvSpPr>
            <a:spLocks noGrp="1"/>
          </p:cNvSpPr>
          <p:nvPr>
            <p:ph idx="1"/>
          </p:nvPr>
        </p:nvSpPr>
        <p:spPr>
          <a:xfrm>
            <a:off x="1146583" y="2017545"/>
            <a:ext cx="3492564" cy="410861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85C82931-CAD4-E447-AAF3-809212EAA187}"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10" name="Espace réservé du contenu 9"/>
          <p:cNvSpPr>
            <a:spLocks noGrp="1"/>
          </p:cNvSpPr>
          <p:nvPr>
            <p:ph sz="quarter" idx="13"/>
          </p:nvPr>
        </p:nvSpPr>
        <p:spPr>
          <a:xfrm>
            <a:off x="5124789" y="2017545"/>
            <a:ext cx="3485811" cy="45259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2"/>
          <p:cNvSpPr>
            <a:spLocks noGrp="1"/>
          </p:cNvSpPr>
          <p:nvPr>
            <p:ph type="body" sz="quarter" idx="14" hasCustomPrompt="1"/>
          </p:nvPr>
        </p:nvSpPr>
        <p:spPr>
          <a:xfrm>
            <a:off x="9154615" y="2017713"/>
            <a:ext cx="1993900" cy="2652712"/>
          </a:xfrm>
        </p:spPr>
        <p:txBody>
          <a:bodyPr/>
          <a:lstStyle>
            <a:lvl1pPr>
              <a:buNone/>
              <a:defRPr sz="2133" b="0" i="1">
                <a:solidFill>
                  <a:srgbClr val="E5332A"/>
                </a:solidFill>
                <a:latin typeface="Arial Narrow Italic"/>
                <a:cs typeface="Arial Narrow Italic"/>
              </a:defRPr>
            </a:lvl1pPr>
            <a:lvl2pPr>
              <a:defRPr sz="1333" b="0" i="1">
                <a:solidFill>
                  <a:srgbClr val="E5332A"/>
                </a:solidFill>
                <a:latin typeface="Arial Narrow Italic"/>
                <a:cs typeface="Arial Narrow Italic"/>
              </a:defRPr>
            </a:lvl2pPr>
            <a:lvl3pPr>
              <a:defRPr sz="1333" b="0" i="1">
                <a:solidFill>
                  <a:srgbClr val="E5332A"/>
                </a:solidFill>
                <a:latin typeface="Arial Narrow Italic"/>
                <a:cs typeface="Arial Narrow Italic"/>
              </a:defRPr>
            </a:lvl3pPr>
            <a:lvl4pPr>
              <a:defRPr sz="1333" b="0" i="1">
                <a:solidFill>
                  <a:srgbClr val="E5332A"/>
                </a:solidFill>
                <a:latin typeface="Arial Narrow Italic"/>
                <a:cs typeface="Arial Narrow Italic"/>
              </a:defRPr>
            </a:lvl4pPr>
            <a:lvl5pPr>
              <a:defRPr sz="1333" b="0" i="1">
                <a:solidFill>
                  <a:srgbClr val="E5332A"/>
                </a:solidFill>
                <a:latin typeface="Arial Narrow Italic"/>
                <a:cs typeface="Arial Narrow Italic"/>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10671735" y="6353732"/>
            <a:ext cx="511536" cy="365125"/>
          </a:xfrm>
        </p:spPr>
        <p:txBody>
          <a:bodyPr/>
          <a:lstStyle>
            <a:lvl1pPr>
              <a:defRPr sz="1333">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2000543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defTabSz="456875"/>
            <a:fld id="{D040F153-7B64-2E4F-AC49-9C4A095294CF}" type="datetime1">
              <a:rPr lang="fr-FR" smtClean="0">
                <a:solidFill>
                  <a:prstClr val="black">
                    <a:tint val="75000"/>
                  </a:prstClr>
                </a:solidFill>
              </a:rPr>
              <a:pPr defTabSz="456875"/>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pPr defTabSz="456875"/>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defTabSz="456875"/>
            <a:fld id="{E0E48C36-60D3-5A43-AA48-41867AFDBEE6}" type="slidenum">
              <a:rPr lang="fr-FR" smtClean="0">
                <a:solidFill>
                  <a:prstClr val="black">
                    <a:tint val="75000"/>
                  </a:prstClr>
                </a:solidFill>
              </a:rPr>
              <a:pPr defTabSz="456875"/>
              <a:t>‹N°›</a:t>
            </a:fld>
            <a:endParaRPr lang="fr-FR">
              <a:solidFill>
                <a:prstClr val="black">
                  <a:tint val="75000"/>
                </a:prstClr>
              </a:solidFill>
            </a:endParaRPr>
          </a:p>
        </p:txBody>
      </p:sp>
    </p:spTree>
    <p:extLst>
      <p:ext uri="{BB962C8B-B14F-4D97-AF65-F5344CB8AC3E}">
        <p14:creationId xmlns:p14="http://schemas.microsoft.com/office/powerpoint/2010/main" val="1829354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4D3CE5B4-EEF1-4334-867D-FD88E491FCE5}" type="datetime1">
              <a:rPr lang="fr-FR" smtClean="0">
                <a:solidFill>
                  <a:prstClr val="black">
                    <a:tint val="75000"/>
                  </a:prstClr>
                </a:solidFill>
              </a:rPr>
              <a:p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34133" y="6293275"/>
            <a:ext cx="745067" cy="365125"/>
          </a:xfrm>
          <a:prstGeom prst="rect">
            <a:avLst/>
          </a:prstGeom>
        </p:spPr>
        <p:txBody>
          <a:bodyPr/>
          <a:lstStyle/>
          <a:p>
            <a:fld id="{E0E48C36-60D3-5A43-AA48-41867AFDBEE6}" type="slidenum">
              <a:rPr lang="fr-FR" smtClean="0"/>
              <a:pPr/>
              <a:t>‹N°›</a:t>
            </a:fld>
            <a:endParaRPr lang="fr-FR"/>
          </a:p>
        </p:txBody>
      </p:sp>
    </p:spTree>
    <p:extLst>
      <p:ext uri="{BB962C8B-B14F-4D97-AF65-F5344CB8AC3E}">
        <p14:creationId xmlns:p14="http://schemas.microsoft.com/office/powerpoint/2010/main" val="2450891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A750CE6-B66B-40E3-A54D-476874860D0E}" type="datetimeFigureOut">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B4B56E0-A614-444E-A9CA-6AFB396E321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99362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46"/>
            <a:ext cx="10363200" cy="1470025"/>
          </a:xfrm>
        </p:spPr>
        <p:txBody>
          <a:bodyPr/>
          <a:lstStyle/>
          <a:p>
            <a:r>
              <a:rPr lang="fr-FR"/>
              <a:t>Modifiez le style du titre</a:t>
            </a:r>
            <a:endParaRPr lang="en-US"/>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59FDBB38-EC99-4464-90C3-9E284723D7F8}" type="datetimeFigureOut">
              <a:rPr lang="en-US" smtClean="0">
                <a:solidFill>
                  <a:prstClr val="black">
                    <a:tint val="75000"/>
                  </a:prstClr>
                </a:solidFill>
              </a:rPr>
              <a:pPr/>
              <a:t>9/11/20</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0BCB905-6E0D-490E-8329-20896A2C4321}"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8379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re et contenu">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12052" y="152345"/>
            <a:ext cx="1956189" cy="325404"/>
          </a:xfrm>
          <a:prstGeom prst="rect">
            <a:avLst/>
          </a:prstGeom>
        </p:spPr>
        <p:txBody>
          <a:bodyPr lIns="0" tIns="0" rIns="0" bIns="0" anchor="t" anchorCtr="0">
            <a:noAutofit/>
          </a:bodyPr>
          <a:lstStyle>
            <a:lvl1pPr algn="l">
              <a:defRPr sz="2133">
                <a:solidFill>
                  <a:schemeClr val="bg1"/>
                </a:solidFill>
                <a:latin typeface="Segoe UI Semilight" panose="020B0402040204020203" pitchFamily="34" charset="0"/>
                <a:cs typeface="Segoe UI Semilight" panose="020B0402040204020203" pitchFamily="34" charset="0"/>
              </a:defRPr>
            </a:lvl1pPr>
          </a:lstStyle>
          <a:p>
            <a:r>
              <a:rPr lang="fr-FR" dirty="0"/>
              <a:t>Chapitre 1</a:t>
            </a:r>
          </a:p>
        </p:txBody>
      </p:sp>
      <p:sp>
        <p:nvSpPr>
          <p:cNvPr id="3" name="Espace réservé du contenu 2"/>
          <p:cNvSpPr>
            <a:spLocks noGrp="1"/>
          </p:cNvSpPr>
          <p:nvPr>
            <p:ph idx="1" hasCustomPrompt="1"/>
          </p:nvPr>
        </p:nvSpPr>
        <p:spPr>
          <a:xfrm>
            <a:off x="750023" y="1492820"/>
            <a:ext cx="10516839" cy="4525963"/>
          </a:xfrm>
          <a:prstGeom prst="rect">
            <a:avLst/>
          </a:prstGeom>
        </p:spPr>
        <p:txBody>
          <a:bodyPr/>
          <a:lstStyle>
            <a:lvl1pPr marL="457189" indent="-457189">
              <a:buSzPct val="120000"/>
              <a:buFontTx/>
              <a:buBlip>
                <a:blip r:embed="rId3"/>
              </a:buBlip>
              <a:defRPr sz="3467">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a:defRPr sz="2667">
                <a:solidFill>
                  <a:srgbClr val="000000"/>
                </a:solidFill>
                <a:latin typeface="Segoe UI Semilight" panose="020B0402040204020203" pitchFamily="34" charset="0"/>
                <a:cs typeface="Segoe UI Semilight" panose="020B0402040204020203" pitchFamily="34" charset="0"/>
              </a:defRPr>
            </a:lvl2pPr>
            <a:lvl3pPr>
              <a:defRPr sz="2400">
                <a:solidFill>
                  <a:srgbClr val="000000"/>
                </a:solidFill>
                <a:latin typeface="Segoe UI Semilight" panose="020B0402040204020203" pitchFamily="34" charset="0"/>
                <a:cs typeface="Segoe UI Semilight" panose="020B0402040204020203" pitchFamily="34" charset="0"/>
              </a:defRPr>
            </a:lvl3pPr>
            <a:lvl4pPr>
              <a:defRPr sz="2133">
                <a:solidFill>
                  <a:schemeClr val="tx1"/>
                </a:solidFill>
                <a:latin typeface="Segoe UI Semilight" panose="020B0402040204020203" pitchFamily="34" charset="0"/>
                <a:cs typeface="Segoe UI Semilight" panose="020B0402040204020203" pitchFamily="34" charset="0"/>
              </a:defRPr>
            </a:lvl4pPr>
            <a:lvl5pPr>
              <a:defRPr sz="2133">
                <a:solidFill>
                  <a:schemeClr val="tx1"/>
                </a:solidFill>
                <a:latin typeface="Segoe UI Semilight" panose="020B0402040204020203" pitchFamily="34" charset="0"/>
                <a:cs typeface="Segoe UI Semilight" panose="020B0402040204020203" pitchFamily="34" charset="0"/>
              </a:defRPr>
            </a:lvl5pPr>
          </a:lstStyle>
          <a:p>
            <a:pPr lvl="0"/>
            <a:r>
              <a:rPr lang="fr-FR" dirty="0"/>
              <a:t> Contenu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5" name="Espace réservé du pied de page 4"/>
          <p:cNvSpPr>
            <a:spLocks noGrp="1"/>
          </p:cNvSpPr>
          <p:nvPr>
            <p:ph type="ftr" sz="quarter" idx="11"/>
          </p:nvPr>
        </p:nvSpPr>
        <p:spPr/>
        <p:txBody>
          <a:bodyPr/>
          <a:lstStyle>
            <a:lvl1pPr>
              <a:defRPr sz="1067">
                <a:latin typeface="Segoe UI Semilight" panose="020B0402040204020203" pitchFamily="34" charset="0"/>
                <a:cs typeface="Segoe UI Semilight" panose="020B0402040204020203"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1" name="Espace réservé du texte 10"/>
          <p:cNvSpPr>
            <a:spLocks noGrp="1"/>
          </p:cNvSpPr>
          <p:nvPr>
            <p:ph type="body" sz="quarter" idx="13" hasCustomPrompt="1"/>
          </p:nvPr>
        </p:nvSpPr>
        <p:spPr>
          <a:xfrm>
            <a:off x="423229" y="477749"/>
            <a:ext cx="4743207" cy="363761"/>
          </a:xfrm>
          <a:prstGeom prst="rect">
            <a:avLst/>
          </a:prstGeom>
        </p:spPr>
        <p:txBody>
          <a:bodyPr lIns="0" tIns="0" rIns="0" bIns="0">
            <a:normAutofit/>
          </a:bodyPr>
          <a:lstStyle>
            <a:lvl1pPr marL="0" indent="0">
              <a:buFontTx/>
              <a:buNone/>
              <a:defRPr sz="20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RAPPEL DU TITRE DU CHAPITRE</a:t>
            </a:r>
          </a:p>
        </p:txBody>
      </p:sp>
    </p:spTree>
    <p:extLst>
      <p:ext uri="{BB962C8B-B14F-4D97-AF65-F5344CB8AC3E}">
        <p14:creationId xmlns:p14="http://schemas.microsoft.com/office/powerpoint/2010/main" val="378171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re et contenu pneu (bleu)">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507398" y="1"/>
            <a:ext cx="3684625" cy="690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20"/>
          <p:cNvSpPr/>
          <p:nvPr userDrawn="1"/>
        </p:nvSpPr>
        <p:spPr>
          <a:xfrm>
            <a:off x="7937378" y="1"/>
            <a:ext cx="3319047" cy="6902492"/>
          </a:xfrm>
          <a:custGeom>
            <a:avLst/>
            <a:gdLst>
              <a:gd name="connsiteX0" fmla="*/ 0 w 3123643"/>
              <a:gd name="connsiteY0" fmla="*/ 0 h 5190491"/>
              <a:gd name="connsiteX1" fmla="*/ 3123643 w 3123643"/>
              <a:gd name="connsiteY1" fmla="*/ 0 h 5190491"/>
              <a:gd name="connsiteX2" fmla="*/ 3123643 w 3123643"/>
              <a:gd name="connsiteY2" fmla="*/ 5190491 h 5190491"/>
              <a:gd name="connsiteX3" fmla="*/ 0 w 3123643"/>
              <a:gd name="connsiteY3" fmla="*/ 5190491 h 5190491"/>
              <a:gd name="connsiteX4" fmla="*/ 0 w 3123643"/>
              <a:gd name="connsiteY4" fmla="*/ 0 h 5190491"/>
              <a:gd name="connsiteX0" fmla="*/ 0 w 4999164"/>
              <a:gd name="connsiteY0" fmla="*/ 0 h 5190491"/>
              <a:gd name="connsiteX1" fmla="*/ 4999164 w 4999164"/>
              <a:gd name="connsiteY1" fmla="*/ 13349 h 5190491"/>
              <a:gd name="connsiteX2" fmla="*/ 3123643 w 4999164"/>
              <a:gd name="connsiteY2" fmla="*/ 5190491 h 5190491"/>
              <a:gd name="connsiteX3" fmla="*/ 0 w 4999164"/>
              <a:gd name="connsiteY3" fmla="*/ 5190491 h 5190491"/>
              <a:gd name="connsiteX4" fmla="*/ 0 w 4999164"/>
              <a:gd name="connsiteY4" fmla="*/ 0 h 5190491"/>
              <a:gd name="connsiteX0" fmla="*/ 2803270 w 4999164"/>
              <a:gd name="connsiteY0" fmla="*/ 0 h 5177143"/>
              <a:gd name="connsiteX1" fmla="*/ 4999164 w 4999164"/>
              <a:gd name="connsiteY1" fmla="*/ 1 h 5177143"/>
              <a:gd name="connsiteX2" fmla="*/ 3123643 w 4999164"/>
              <a:gd name="connsiteY2" fmla="*/ 5177143 h 5177143"/>
              <a:gd name="connsiteX3" fmla="*/ 0 w 4999164"/>
              <a:gd name="connsiteY3" fmla="*/ 5177143 h 5177143"/>
              <a:gd name="connsiteX4" fmla="*/ 2803270 w 4999164"/>
              <a:gd name="connsiteY4" fmla="*/ 0 h 5177143"/>
              <a:gd name="connsiteX0" fmla="*/ 2803270 w 4999164"/>
              <a:gd name="connsiteY0" fmla="*/ 0 h 5177143"/>
              <a:gd name="connsiteX1" fmla="*/ 4999164 w 4999164"/>
              <a:gd name="connsiteY1" fmla="*/ 1 h 5177143"/>
              <a:gd name="connsiteX2" fmla="*/ 3123643 w 4999164"/>
              <a:gd name="connsiteY2" fmla="*/ 5177143 h 5177143"/>
              <a:gd name="connsiteX3" fmla="*/ 0 w 4999164"/>
              <a:gd name="connsiteY3" fmla="*/ 5177143 h 5177143"/>
              <a:gd name="connsiteX4" fmla="*/ 2577066 w 4999164"/>
              <a:gd name="connsiteY4" fmla="*/ 5170522 h 5177143"/>
              <a:gd name="connsiteX5" fmla="*/ 2803270 w 4999164"/>
              <a:gd name="connsiteY5" fmla="*/ 0 h 5177143"/>
              <a:gd name="connsiteX0" fmla="*/ 2803270 w 5047290"/>
              <a:gd name="connsiteY0" fmla="*/ 0 h 5177143"/>
              <a:gd name="connsiteX1" fmla="*/ 5047290 w 5047290"/>
              <a:gd name="connsiteY1" fmla="*/ 1 h 5177143"/>
              <a:gd name="connsiteX2" fmla="*/ 3123643 w 5047290"/>
              <a:gd name="connsiteY2" fmla="*/ 5177143 h 5177143"/>
              <a:gd name="connsiteX3" fmla="*/ 0 w 5047290"/>
              <a:gd name="connsiteY3" fmla="*/ 5177143 h 5177143"/>
              <a:gd name="connsiteX4" fmla="*/ 2577066 w 5047290"/>
              <a:gd name="connsiteY4" fmla="*/ 5170522 h 5177143"/>
              <a:gd name="connsiteX5" fmla="*/ 2803270 w 5047290"/>
              <a:gd name="connsiteY5" fmla="*/ 0 h 5177143"/>
              <a:gd name="connsiteX0" fmla="*/ 245265 w 2489285"/>
              <a:gd name="connsiteY0" fmla="*/ 0 h 5177143"/>
              <a:gd name="connsiteX1" fmla="*/ 2489285 w 2489285"/>
              <a:gd name="connsiteY1" fmla="*/ 1 h 5177143"/>
              <a:gd name="connsiteX2" fmla="*/ 565638 w 2489285"/>
              <a:gd name="connsiteY2" fmla="*/ 5177143 h 5177143"/>
              <a:gd name="connsiteX3" fmla="*/ 0 w 2489285"/>
              <a:gd name="connsiteY3" fmla="*/ 5165568 h 5177143"/>
              <a:gd name="connsiteX4" fmla="*/ 19061 w 2489285"/>
              <a:gd name="connsiteY4" fmla="*/ 5170522 h 5177143"/>
              <a:gd name="connsiteX5" fmla="*/ 245265 w 2489285"/>
              <a:gd name="connsiteY5" fmla="*/ 0 h 517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285" h="5177143">
                <a:moveTo>
                  <a:pt x="245265" y="0"/>
                </a:moveTo>
                <a:lnTo>
                  <a:pt x="2489285" y="1"/>
                </a:lnTo>
                <a:lnTo>
                  <a:pt x="565638" y="5177143"/>
                </a:lnTo>
                <a:lnTo>
                  <a:pt x="0" y="5165568"/>
                </a:lnTo>
                <a:cubicBezTo>
                  <a:pt x="4692" y="5154462"/>
                  <a:pt x="14369" y="5181628"/>
                  <a:pt x="19061" y="5170522"/>
                </a:cubicBezTo>
                <a:lnTo>
                  <a:pt x="24526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1F497D"/>
              </a:solidFill>
            </a:endParaRPr>
          </a:p>
        </p:txBody>
      </p:sp>
      <p:sp>
        <p:nvSpPr>
          <p:cNvPr id="13" name="Espace réservé du texte 7"/>
          <p:cNvSpPr>
            <a:spLocks noGrp="1"/>
          </p:cNvSpPr>
          <p:nvPr>
            <p:ph type="body" sz="quarter" idx="13" hasCustomPrompt="1"/>
          </p:nvPr>
        </p:nvSpPr>
        <p:spPr>
          <a:xfrm>
            <a:off x="1108543" y="872390"/>
            <a:ext cx="9472681" cy="547015"/>
          </a:xfrm>
          <a:prstGeom prst="rect">
            <a:avLst/>
          </a:prstGeom>
        </p:spPr>
        <p:txBody>
          <a:bodyPr vert="horz" lIns="91440" tIns="45720" rIns="91440" bIns="45720" rtlCol="0">
            <a:normAutofit/>
          </a:bodyPr>
          <a:lstStyle>
            <a:lvl1pPr>
              <a:defRPr lang="fr-FR" sz="2000" b="0" i="1" cap="small" baseline="0" dirty="0" smtClean="0">
                <a:solidFill>
                  <a:schemeClr val="tx2"/>
                </a:solidFill>
                <a:latin typeface="Arial" panose="020B0604020202020204" pitchFamily="34" charset="0"/>
                <a:cs typeface="Arial" panose="020B0604020202020204" pitchFamily="34" charset="0"/>
              </a:defRPr>
            </a:lvl1pPr>
          </a:lstStyle>
          <a:p>
            <a:pPr marL="0" lvl="0" indent="0">
              <a:buFontTx/>
              <a:buNone/>
            </a:pPr>
            <a:r>
              <a:rPr lang="fr-FR" dirty="0"/>
              <a:t>Sous-titre ici</a:t>
            </a:r>
          </a:p>
        </p:txBody>
      </p:sp>
      <p:cxnSp>
        <p:nvCxnSpPr>
          <p:cNvPr id="17" name="Connecteur droit 16"/>
          <p:cNvCxnSpPr/>
          <p:nvPr userDrawn="1"/>
        </p:nvCxnSpPr>
        <p:spPr>
          <a:xfrm flipH="1">
            <a:off x="8623919" y="1"/>
            <a:ext cx="2620444" cy="7091180"/>
          </a:xfrm>
          <a:prstGeom prst="line">
            <a:avLst/>
          </a:prstGeom>
          <a:ln w="38100">
            <a:solidFill>
              <a:srgbClr val="DA3A8A"/>
            </a:solidFill>
          </a:ln>
        </p:spPr>
        <p:style>
          <a:lnRef idx="1">
            <a:schemeClr val="accent1"/>
          </a:lnRef>
          <a:fillRef idx="0">
            <a:schemeClr val="accent1"/>
          </a:fillRef>
          <a:effectRef idx="0">
            <a:schemeClr val="accent1"/>
          </a:effectRef>
          <a:fontRef idx="minor">
            <a:schemeClr val="tx1"/>
          </a:fontRef>
        </p:style>
      </p:cxnSp>
      <p:sp>
        <p:nvSpPr>
          <p:cNvPr id="21" name="Rectangle 6"/>
          <p:cNvSpPr/>
          <p:nvPr userDrawn="1"/>
        </p:nvSpPr>
        <p:spPr>
          <a:xfrm>
            <a:off x="8970457" y="5264523"/>
            <a:ext cx="3221567" cy="1371600"/>
          </a:xfrm>
          <a:custGeom>
            <a:avLst/>
            <a:gdLst>
              <a:gd name="connsiteX0" fmla="*/ 0 w 2416175"/>
              <a:gd name="connsiteY0" fmla="*/ 0 h 1028700"/>
              <a:gd name="connsiteX1" fmla="*/ 2416175 w 2416175"/>
              <a:gd name="connsiteY1" fmla="*/ 0 h 1028700"/>
              <a:gd name="connsiteX2" fmla="*/ 2416175 w 2416175"/>
              <a:gd name="connsiteY2" fmla="*/ 1028700 h 1028700"/>
              <a:gd name="connsiteX3" fmla="*/ 0 w 2416175"/>
              <a:gd name="connsiteY3" fmla="*/ 1028700 h 1028700"/>
              <a:gd name="connsiteX4" fmla="*/ 0 w 2416175"/>
              <a:gd name="connsiteY4" fmla="*/ 0 h 1028700"/>
              <a:gd name="connsiteX0" fmla="*/ 733425 w 2416175"/>
              <a:gd name="connsiteY0" fmla="*/ 0 h 1035050"/>
              <a:gd name="connsiteX1" fmla="*/ 2416175 w 2416175"/>
              <a:gd name="connsiteY1" fmla="*/ 6350 h 1035050"/>
              <a:gd name="connsiteX2" fmla="*/ 2416175 w 2416175"/>
              <a:gd name="connsiteY2" fmla="*/ 1035050 h 1035050"/>
              <a:gd name="connsiteX3" fmla="*/ 0 w 2416175"/>
              <a:gd name="connsiteY3" fmla="*/ 1035050 h 1035050"/>
              <a:gd name="connsiteX4" fmla="*/ 733425 w 2416175"/>
              <a:gd name="connsiteY4" fmla="*/ 0 h 1035050"/>
              <a:gd name="connsiteX0" fmla="*/ 377825 w 2416175"/>
              <a:gd name="connsiteY0" fmla="*/ 0 h 1028700"/>
              <a:gd name="connsiteX1" fmla="*/ 2416175 w 2416175"/>
              <a:gd name="connsiteY1" fmla="*/ 0 h 1028700"/>
              <a:gd name="connsiteX2" fmla="*/ 2416175 w 2416175"/>
              <a:gd name="connsiteY2" fmla="*/ 1028700 h 1028700"/>
              <a:gd name="connsiteX3" fmla="*/ 0 w 2416175"/>
              <a:gd name="connsiteY3" fmla="*/ 1028700 h 1028700"/>
              <a:gd name="connsiteX4" fmla="*/ 377825 w 2416175"/>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175" h="1028700">
                <a:moveTo>
                  <a:pt x="377825" y="0"/>
                </a:moveTo>
                <a:lnTo>
                  <a:pt x="2416175" y="0"/>
                </a:lnTo>
                <a:lnTo>
                  <a:pt x="2416175" y="1028700"/>
                </a:lnTo>
                <a:lnTo>
                  <a:pt x="0" y="1028700"/>
                </a:lnTo>
                <a:lnTo>
                  <a:pt x="3778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30" name="Espace réservé du contenu 2"/>
          <p:cNvSpPr>
            <a:spLocks noGrp="1"/>
          </p:cNvSpPr>
          <p:nvPr>
            <p:ph idx="1" hasCustomPrompt="1"/>
          </p:nvPr>
        </p:nvSpPr>
        <p:spPr>
          <a:xfrm>
            <a:off x="570926" y="1773941"/>
            <a:ext cx="7938076" cy="4410959"/>
          </a:xfrm>
          <a:prstGeom prst="rect">
            <a:avLst/>
          </a:prstGeom>
        </p:spPr>
        <p:txBody>
          <a:bodyPr>
            <a:normAutofit/>
          </a:bodyPr>
          <a:lstStyle>
            <a:lvl1pPr marL="252413" indent="-252413">
              <a:buClr>
                <a:schemeClr val="bg2"/>
              </a:buClr>
              <a:buFontTx/>
              <a:buBlip>
                <a:blip r:embed="rId3"/>
              </a:buBlip>
              <a:defRPr sz="1800" b="1">
                <a:solidFill>
                  <a:schemeClr val="tx2"/>
                </a:solidFill>
                <a:latin typeface="Arial" panose="020B0604020202020204" pitchFamily="34" charset="0"/>
                <a:cs typeface="Arial" panose="020B0604020202020204" pitchFamily="34" charset="0"/>
              </a:defRPr>
            </a:lvl1pPr>
            <a:lvl2pPr marL="625475" indent="-266700">
              <a:buClr>
                <a:schemeClr val="tx2"/>
              </a:buClr>
              <a:buSzPct val="80000"/>
              <a:buFont typeface="Wingdings 3" panose="05040102010807070707" pitchFamily="18" charset="2"/>
              <a:buChar char=""/>
              <a:defRPr sz="1800">
                <a:solidFill>
                  <a:schemeClr val="tx2"/>
                </a:solidFill>
                <a:latin typeface="Arial" panose="020B0604020202020204" pitchFamily="34" charset="0"/>
                <a:cs typeface="Arial" panose="020B0604020202020204" pitchFamily="34" charset="0"/>
              </a:defRPr>
            </a:lvl2pPr>
            <a:lvl3pPr marL="898525" indent="-273050">
              <a:buClr>
                <a:schemeClr val="accent1"/>
              </a:buClr>
              <a:buFont typeface="Arial" panose="020B0604020202020204" pitchFamily="34" charset="0"/>
              <a:buChar char="•"/>
              <a:defRPr sz="1600" i="1">
                <a:solidFill>
                  <a:schemeClr val="accent2"/>
                </a:solidFill>
                <a:latin typeface="Arial" panose="020B0604020202020204" pitchFamily="34" charset="0"/>
                <a:cs typeface="Arial" panose="020B0604020202020204" pitchFamily="34" charset="0"/>
              </a:defRPr>
            </a:lvl3pPr>
            <a:lvl4pPr>
              <a:defRPr>
                <a:latin typeface="Michelin" pitchFamily="50" charset="0"/>
              </a:defRPr>
            </a:lvl4pPr>
            <a:lvl5pPr>
              <a:defRPr>
                <a:latin typeface="Michelin" pitchFamily="50" charset="0"/>
              </a:defRPr>
            </a:lvl5pPr>
          </a:lstStyle>
          <a:p>
            <a:pPr lvl="0"/>
            <a:r>
              <a:rPr lang="en-US" noProof="0" dirty="0"/>
              <a:t>Cliquer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p:txBody>
      </p:sp>
      <p:sp>
        <p:nvSpPr>
          <p:cNvPr id="25" name="Rectangle 4"/>
          <p:cNvSpPr/>
          <p:nvPr userDrawn="1"/>
        </p:nvSpPr>
        <p:spPr>
          <a:xfrm>
            <a:off x="4" y="-1189"/>
            <a:ext cx="1013535" cy="2862655"/>
          </a:xfrm>
          <a:custGeom>
            <a:avLst/>
            <a:gdLst>
              <a:gd name="connsiteX0" fmla="*/ 0 w 1330960"/>
              <a:gd name="connsiteY0" fmla="*/ 0 h 3759199"/>
              <a:gd name="connsiteX1" fmla="*/ 1330960 w 1330960"/>
              <a:gd name="connsiteY1" fmla="*/ 0 h 3759199"/>
              <a:gd name="connsiteX2" fmla="*/ 1330960 w 1330960"/>
              <a:gd name="connsiteY2" fmla="*/ 3759199 h 3759199"/>
              <a:gd name="connsiteX3" fmla="*/ 0 w 1330960"/>
              <a:gd name="connsiteY3" fmla="*/ 3759199 h 3759199"/>
              <a:gd name="connsiteX4" fmla="*/ 0 w 1330960"/>
              <a:gd name="connsiteY4" fmla="*/ 0 h 3759199"/>
              <a:gd name="connsiteX0" fmla="*/ 0 w 1330960"/>
              <a:gd name="connsiteY0" fmla="*/ 0 h 3759199"/>
              <a:gd name="connsiteX1" fmla="*/ 1330960 w 1330960"/>
              <a:gd name="connsiteY1" fmla="*/ 0 h 3759199"/>
              <a:gd name="connsiteX2" fmla="*/ 0 w 1330960"/>
              <a:gd name="connsiteY2" fmla="*/ 3759199 h 3759199"/>
              <a:gd name="connsiteX3" fmla="*/ 0 w 1330960"/>
              <a:gd name="connsiteY3" fmla="*/ 0 h 3759199"/>
            </a:gdLst>
            <a:ahLst/>
            <a:cxnLst>
              <a:cxn ang="0">
                <a:pos x="connsiteX0" y="connsiteY0"/>
              </a:cxn>
              <a:cxn ang="0">
                <a:pos x="connsiteX1" y="connsiteY1"/>
              </a:cxn>
              <a:cxn ang="0">
                <a:pos x="connsiteX2" y="connsiteY2"/>
              </a:cxn>
              <a:cxn ang="0">
                <a:pos x="connsiteX3" y="connsiteY3"/>
              </a:cxn>
            </a:cxnLst>
            <a:rect l="l" t="t" r="r" b="b"/>
            <a:pathLst>
              <a:path w="1330960" h="3759199">
                <a:moveTo>
                  <a:pt x="0" y="0"/>
                </a:moveTo>
                <a:lnTo>
                  <a:pt x="1330960" y="0"/>
                </a:lnTo>
                <a:lnTo>
                  <a:pt x="0" y="3759199"/>
                </a:lnTo>
                <a:lnTo>
                  <a:pt x="0"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33" name="Titre 1"/>
          <p:cNvSpPr>
            <a:spLocks noGrp="1"/>
          </p:cNvSpPr>
          <p:nvPr>
            <p:ph type="title" hasCustomPrompt="1"/>
          </p:nvPr>
        </p:nvSpPr>
        <p:spPr>
          <a:xfrm>
            <a:off x="1104000" y="96000"/>
            <a:ext cx="9437000" cy="757840"/>
          </a:xfrm>
          <a:prstGeom prst="rect">
            <a:avLst/>
          </a:prstGeom>
        </p:spPr>
        <p:txBody>
          <a:bodyPr>
            <a:noAutofit/>
          </a:bodyPr>
          <a:lstStyle>
            <a:lvl1pPr algn="l">
              <a:defRPr sz="2400" b="1" i="0" cap="small" baseline="0">
                <a:solidFill>
                  <a:srgbClr val="D3277D"/>
                </a:solidFill>
                <a:latin typeface="Arial" panose="020B0604020202020204" pitchFamily="34" charset="0"/>
                <a:cs typeface="Arial" panose="020B0604020202020204" pitchFamily="34" charset="0"/>
              </a:defRPr>
            </a:lvl1pPr>
          </a:lstStyle>
          <a:p>
            <a:r>
              <a:rPr lang="fr-FR" dirty="0"/>
              <a:t>Titre de la page</a:t>
            </a:r>
          </a:p>
        </p:txBody>
      </p:sp>
      <p:pic>
        <p:nvPicPr>
          <p:cNvPr id="32" name="Picture 3" descr="C:\Users\F299251\Documents\DGSI\LOGO\dgsi_2016-CMJN-FR.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251751" y="5265922"/>
            <a:ext cx="2900855" cy="135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87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solidFill>
                  <a:prstClr val="black">
                    <a:tint val="75000"/>
                  </a:prstClr>
                </a:solidFill>
              </a:rPr>
              <a:p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25"/>
            <a:ext cx="660400" cy="365125"/>
          </a:xfrm>
          <a:prstGeom prst="rect">
            <a:avLst/>
          </a:prstGeom>
        </p:spPr>
        <p:txBody>
          <a:bodyPr/>
          <a:lstStyle/>
          <a:p>
            <a:fld id="{E0E48C36-60D3-5A43-AA48-41867AFDBEE6}" type="slidenum">
              <a:rPr lang="fr-FR" smtClean="0"/>
              <a:pPr/>
              <a:t>‹N°›</a:t>
            </a:fld>
            <a:endParaRPr lang="fr-FR"/>
          </a:p>
        </p:txBody>
      </p:sp>
      <p:sp>
        <p:nvSpPr>
          <p:cNvPr id="7" name="Espace réservé du contenu 6"/>
          <p:cNvSpPr>
            <a:spLocks noGrp="1"/>
          </p:cNvSpPr>
          <p:nvPr>
            <p:ph sz="quarter" idx="13"/>
          </p:nvPr>
        </p:nvSpPr>
        <p:spPr>
          <a:xfrm>
            <a:off x="1147234" y="2027278"/>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52038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contenu 2"/>
          <p:cNvSpPr>
            <a:spLocks noGrp="1"/>
          </p:cNvSpPr>
          <p:nvPr>
            <p:ph sz="half" idx="1"/>
          </p:nvPr>
        </p:nvSpPr>
        <p:spPr>
          <a:xfrm>
            <a:off x="1146547" y="2024162"/>
            <a:ext cx="4847852" cy="4055699"/>
          </a:xfrm>
        </p:spPr>
        <p:txBody>
          <a:bodyPr/>
          <a:lstStyle>
            <a:lvl1pPr>
              <a:defRPr sz="2200"/>
            </a:lvl1pPr>
            <a:lvl2pPr>
              <a:defRPr sz="1500"/>
            </a:lvl2pPr>
            <a:lvl3pPr>
              <a:defRPr sz="1400"/>
            </a:lvl3pPr>
            <a:lvl4pPr>
              <a:defRPr sz="13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2023561"/>
            <a:ext cx="5384800" cy="4056298"/>
          </a:xfrm>
        </p:spPr>
        <p:txBody>
          <a:bodyPr/>
          <a:lstStyle>
            <a:lvl1pPr>
              <a:defRPr sz="2200"/>
            </a:lvl1pPr>
            <a:lvl2pPr>
              <a:defRPr sz="1500"/>
            </a:lvl2pPr>
            <a:lvl3pPr>
              <a:defRPr sz="1400"/>
            </a:lvl3pPr>
            <a:lvl4pPr>
              <a:defRPr sz="13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1042A118-58E0-B745-889D-15467ED74067}" type="datetime1">
              <a:rPr lang="fr-FR" smtClean="0">
                <a:solidFill>
                  <a:prstClr val="black">
                    <a:tint val="75000"/>
                  </a:prstClr>
                </a:solidFill>
              </a:rPr>
              <a:pPr/>
              <a:t>11/09/2020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pic>
        <p:nvPicPr>
          <p:cNvPr id="9" name="Image 8"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343"/>
            <a:ext cx="1578709" cy="1160161"/>
          </a:xfrm>
          <a:prstGeom prst="rect">
            <a:avLst/>
          </a:prstGeom>
        </p:spPr>
      </p:pic>
      <p:sp>
        <p:nvSpPr>
          <p:cNvPr id="7" name="Espace réservé du numéro de diapositive 6"/>
          <p:cNvSpPr>
            <a:spLocks noGrp="1"/>
          </p:cNvSpPr>
          <p:nvPr>
            <p:ph type="sldNum" sz="quarter" idx="12"/>
          </p:nvPr>
        </p:nvSpPr>
        <p:spPr>
          <a:xfrm>
            <a:off x="10733463" y="6356353"/>
            <a:ext cx="511536" cy="365125"/>
          </a:xfrm>
        </p:spPr>
        <p:txBody>
          <a:bodyPr/>
          <a:lstStyle>
            <a:lvl1pPr algn="ctr">
              <a:defRPr sz="1000">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3803725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2" name="Titre 21"/>
          <p:cNvSpPr>
            <a:spLocks noGrp="1"/>
          </p:cNvSpPr>
          <p:nvPr>
            <p:ph type="title"/>
          </p:nvPr>
        </p:nvSpPr>
        <p:spPr>
          <a:xfrm>
            <a:off x="1" y="-2206"/>
            <a:ext cx="12173105" cy="618894"/>
          </a:xfrm>
        </p:spPr>
        <p:txBody>
          <a:bodyPr/>
          <a:lstStyle>
            <a:lvl1pPr algn="r">
              <a:defRPr lang="fr-FR" sz="2400" kern="1200" cap="small" baseline="0" dirty="0" smtClean="0">
                <a:solidFill>
                  <a:schemeClr val="bg1"/>
                </a:solidFill>
                <a:latin typeface="Calibri" pitchFamily="34" charset="0"/>
                <a:ea typeface="+mj-ea"/>
                <a:cs typeface="+mj-cs"/>
              </a:defRPr>
            </a:lvl1pPr>
          </a:lstStyle>
          <a:p>
            <a:r>
              <a:rPr lang="fr-FR" dirty="0"/>
              <a:t>Cliquez pour modifier le style du titre</a:t>
            </a:r>
            <a:endParaRPr lang="en-US" dirty="0"/>
          </a:p>
        </p:txBody>
      </p:sp>
      <p:sp>
        <p:nvSpPr>
          <p:cNvPr id="27" name="Espace réservé du contenu 26"/>
          <p:cNvSpPr>
            <a:spLocks noGrp="1"/>
          </p:cNvSpPr>
          <p:nvPr>
            <p:ph idx="1"/>
          </p:nvPr>
        </p:nvSpPr>
        <p:spPr/>
        <p:txBody>
          <a:bodyPr/>
          <a:lstStyle>
            <a:lvl1pPr marL="342900" indent="-342900">
              <a:buClr>
                <a:schemeClr val="accent5"/>
              </a:buClr>
              <a:defRPr lang="fr-FR" sz="2200" b="1" kern="1200" dirty="0" smtClean="0">
                <a:solidFill>
                  <a:schemeClr val="tx1"/>
                </a:solidFill>
                <a:latin typeface="Calibri" pitchFamily="34" charset="0"/>
                <a:ea typeface="+mn-ea"/>
                <a:cs typeface="Arial" charset="0"/>
              </a:defRPr>
            </a:lvl1pPr>
            <a:lvl2pPr>
              <a:buClr>
                <a:srgbClr val="FF0000"/>
              </a:buClr>
              <a:defRPr lang="fr-FR" sz="1800" kern="1200" dirty="0" smtClean="0">
                <a:solidFill>
                  <a:schemeClr val="tx1"/>
                </a:solidFill>
                <a:latin typeface="+mn-lt"/>
                <a:ea typeface="+mn-ea"/>
                <a:cs typeface="+mn-cs"/>
              </a:defRPr>
            </a:lvl2pPr>
            <a:lvl3pPr>
              <a:buClr>
                <a:schemeClr val="tx2"/>
              </a:buClr>
              <a:buFont typeface="Wingdings" pitchFamily="2" charset="2"/>
              <a:buChar char="ü"/>
              <a:defRPr>
                <a:solidFill>
                  <a:schemeClr val="tx1"/>
                </a:solidFill>
                <a:latin typeface="Calibri" pitchFamily="34" charset="0"/>
              </a:defRPr>
            </a:lvl3pPr>
            <a:lvl4pPr>
              <a:buClr>
                <a:srgbClr val="00B0F0"/>
              </a:buClr>
              <a:buSzPct val="80000"/>
              <a:defRPr lang="fr-FR" sz="1600" kern="1200" dirty="0" smtClean="0">
                <a:solidFill>
                  <a:schemeClr val="tx1"/>
                </a:solidFill>
                <a:latin typeface="+mn-lt"/>
                <a:ea typeface="+mn-ea"/>
                <a:cs typeface="+mn-cs"/>
              </a:defRPr>
            </a:lvl4pPr>
            <a:lvl5pPr>
              <a:buClr>
                <a:srgbClr val="00B0F0"/>
              </a:buClr>
              <a:defRPr>
                <a:solidFill>
                  <a:schemeClr val="tx1"/>
                </a:solidFill>
                <a:latin typeface="Calibri" pitchFamily="34" charset="0"/>
              </a:defRPr>
            </a:lvl5pPr>
          </a:lstStyle>
          <a:p>
            <a:pPr lvl="0"/>
            <a:r>
              <a:rPr lang="fr-FR" dirty="0"/>
              <a:t>Cliquez pour modifier les styles du texte du masque</a:t>
            </a:r>
          </a:p>
          <a:p>
            <a:pPr lvl="1"/>
            <a:r>
              <a:rPr lang="fr-FR" dirty="0"/>
              <a:t>Deuxième niveau</a:t>
            </a:r>
          </a:p>
          <a:p>
            <a:pPr lvl="3"/>
            <a:r>
              <a:rPr lang="fr-FR" dirty="0"/>
              <a:t>Troisième niveau</a:t>
            </a:r>
          </a:p>
          <a:p>
            <a:pPr lvl="3"/>
            <a:r>
              <a:rPr lang="fr-FR" dirty="0"/>
              <a:t>Quatrième niveau</a:t>
            </a:r>
          </a:p>
        </p:txBody>
      </p:sp>
      <p:sp>
        <p:nvSpPr>
          <p:cNvPr id="6" name="Espace réservé du texte 5"/>
          <p:cNvSpPr>
            <a:spLocks noGrp="1"/>
          </p:cNvSpPr>
          <p:nvPr>
            <p:ph type="body" sz="quarter" idx="10"/>
          </p:nvPr>
        </p:nvSpPr>
        <p:spPr>
          <a:xfrm>
            <a:off x="368741" y="893763"/>
            <a:ext cx="9441563" cy="488470"/>
          </a:xfrm>
        </p:spPr>
        <p:txBody>
          <a:bodyPr/>
          <a:lstStyle>
            <a:lvl1pPr>
              <a:buNone/>
              <a:defRPr sz="2400"/>
            </a:lvl1pPr>
          </a:lstStyle>
          <a:p>
            <a:pPr lvl="0"/>
            <a:r>
              <a:rPr lang="fr-FR"/>
              <a:t>Cliquez pour modifier les styles du texte du masque</a:t>
            </a:r>
          </a:p>
        </p:txBody>
      </p:sp>
    </p:spTree>
    <p:extLst>
      <p:ext uri="{BB962C8B-B14F-4D97-AF65-F5344CB8AC3E}">
        <p14:creationId xmlns:p14="http://schemas.microsoft.com/office/powerpoint/2010/main" val="1538100972"/>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1296771" cy="1390651"/>
          </a:xfrm>
          <a:prstGeom prst="snip1Rect">
            <a:avLst>
              <a:gd name="adj" fmla="val 42621"/>
            </a:avLst>
          </a:prstGeom>
        </p:spPr>
      </p:pic>
      <p:sp>
        <p:nvSpPr>
          <p:cNvPr id="8" name="Espace réservé du texte 2"/>
          <p:cNvSpPr>
            <a:spLocks noGrp="1"/>
          </p:cNvSpPr>
          <p:nvPr>
            <p:ph type="body" sz="quarter" idx="13"/>
          </p:nvPr>
        </p:nvSpPr>
        <p:spPr>
          <a:xfrm>
            <a:off x="739037" y="1637417"/>
            <a:ext cx="10721443" cy="4888643"/>
          </a:xfrm>
          <a:prstGeom prst="rect">
            <a:avLst/>
          </a:prstGeom>
        </p:spPr>
        <p:txBody>
          <a:bodyPr/>
          <a:lstStyle>
            <a:lvl1pPr marL="228594" indent="-228594">
              <a:buFont typeface="Wingdings" panose="05000000000000000000" pitchFamily="2" charset="2"/>
              <a:buChar char=""/>
              <a:defRPr lang="fr-FR" sz="1800" b="1" kern="1200" dirty="0" smtClean="0">
                <a:solidFill>
                  <a:schemeClr val="accent4">
                    <a:lumMod val="75000"/>
                  </a:schemeClr>
                </a:solidFill>
                <a:latin typeface="Arial" panose="020B0604020202020204" pitchFamily="34" charset="0"/>
                <a:ea typeface="+mn-ea"/>
                <a:cs typeface="Arial" panose="020B0604020202020204" pitchFamily="34" charset="0"/>
              </a:defRPr>
            </a:lvl1pPr>
            <a:lvl2pPr>
              <a:defRPr lang="fr-FR" sz="18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1142971" indent="-228594">
              <a:buFont typeface="Arial" panose="020B0604020202020204" pitchFamily="34" charset="0"/>
              <a:buChar char="‒"/>
              <a:defRPr lang="fr-FR" sz="1600" kern="1200" dirty="0" smtClean="0">
                <a:solidFill>
                  <a:srgbClr val="002060"/>
                </a:solidFill>
                <a:latin typeface="Arial" panose="020B0604020202020204" pitchFamily="34" charset="0"/>
                <a:ea typeface="+mn-ea"/>
                <a:cs typeface="Arial" panose="020B0604020202020204" pitchFamily="34" charset="0"/>
              </a:defRPr>
            </a:lvl3pPr>
            <a:lvl4pPr>
              <a:defRPr lang="fr-FR" sz="140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9" name="Titre 8"/>
          <p:cNvSpPr>
            <a:spLocks noGrp="1"/>
          </p:cNvSpPr>
          <p:nvPr>
            <p:ph type="title" hasCustomPrompt="1"/>
          </p:nvPr>
        </p:nvSpPr>
        <p:spPr>
          <a:xfrm>
            <a:off x="1438656" y="365125"/>
            <a:ext cx="9756855" cy="829691"/>
          </a:xfrm>
          <a:prstGeom prst="rect">
            <a:avLst/>
          </a:prstGeom>
        </p:spPr>
        <p:txBody>
          <a:bodyPr/>
          <a:lstStyle>
            <a:lvl1pPr>
              <a:defRPr lang="fr-FR" sz="2400" b="1" kern="1200" dirty="0">
                <a:solidFill>
                  <a:srgbClr val="002060"/>
                </a:solidFill>
                <a:latin typeface="Arial Narrow" panose="020B0606020202030204" pitchFamily="34" charset="0"/>
                <a:ea typeface="+mj-ea"/>
                <a:cs typeface="+mj-cs"/>
              </a:defRPr>
            </a:lvl1pPr>
          </a:lstStyle>
          <a:p>
            <a:r>
              <a:rPr lang="fr-FR" dirty="0"/>
              <a:t>MODIFIEZ LE STYLE DU TITRE</a:t>
            </a:r>
          </a:p>
        </p:txBody>
      </p:sp>
      <p:sp>
        <p:nvSpPr>
          <p:cNvPr id="10" name="Espace réservé du numéro de diapositive 5"/>
          <p:cNvSpPr>
            <a:spLocks noGrp="1"/>
          </p:cNvSpPr>
          <p:nvPr>
            <p:ph type="sldNum" sz="quarter" idx="4"/>
          </p:nvPr>
        </p:nvSpPr>
        <p:spPr>
          <a:xfrm>
            <a:off x="9134372" y="6611939"/>
            <a:ext cx="2743200" cy="237331"/>
          </a:xfrm>
          <a:prstGeom prst="rect">
            <a:avLst/>
          </a:prstGeom>
        </p:spPr>
        <p:txBody>
          <a:bodyPr/>
          <a:lstStyle>
            <a:lvl1pPr algn="r">
              <a:defRPr sz="1100" b="1">
                <a:solidFill>
                  <a:schemeClr val="accent6">
                    <a:lumMod val="50000"/>
                  </a:schemeClr>
                </a:solidFill>
                <a:latin typeface="Arial Narrow" panose="020B0606020202030204" pitchFamily="34" charset="0"/>
                <a:cs typeface="Arial" panose="020B0604020202020204" pitchFamily="34" charset="0"/>
              </a:defRPr>
            </a:lvl1pPr>
          </a:lstStyle>
          <a:p>
            <a:r>
              <a:rPr lang="fr-FR"/>
              <a:t>■ </a:t>
            </a:r>
            <a:fld id="{8D7C298F-A88D-40C5-86A5-8B6C114E37EB}" type="slidenum">
              <a:rPr lang="fr-FR" smtClean="0"/>
              <a:pPr/>
              <a:t>‹N°›</a:t>
            </a:fld>
            <a:endParaRPr lang="fr-FR" dirty="0"/>
          </a:p>
        </p:txBody>
      </p:sp>
    </p:spTree>
    <p:extLst>
      <p:ext uri="{BB962C8B-B14F-4D97-AF65-F5344CB8AC3E}">
        <p14:creationId xmlns:p14="http://schemas.microsoft.com/office/powerpoint/2010/main" val="1198497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P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029061" y="2004740"/>
            <a:ext cx="6987152" cy="1990661"/>
          </a:xfrm>
        </p:spPr>
        <p:txBody>
          <a:bodyPr tIns="0" rIns="0" bIns="0" anchor="t" anchorCtr="0">
            <a:noAutofit/>
          </a:bodyPr>
          <a:lstStyle>
            <a:lvl1pPr algn="l">
              <a:defRPr sz="3867" b="0">
                <a:solidFill>
                  <a:schemeClr val="bg1"/>
                </a:solidFill>
                <a:latin typeface="Arial Black" panose="020B0A04020102020204" pitchFamily="34" charset="0"/>
                <a:cs typeface="Arial"/>
              </a:defRPr>
            </a:lvl1pPr>
          </a:lstStyle>
          <a:p>
            <a:r>
              <a:rPr lang="fr-FR"/>
              <a:t>CLIQUEZ ET MODIFIEZ LE TITRE</a:t>
            </a:r>
          </a:p>
        </p:txBody>
      </p:sp>
      <p:sp>
        <p:nvSpPr>
          <p:cNvPr id="3" name="Sous-titre 2"/>
          <p:cNvSpPr>
            <a:spLocks noGrp="1"/>
          </p:cNvSpPr>
          <p:nvPr>
            <p:ph type="subTitle" idx="1"/>
          </p:nvPr>
        </p:nvSpPr>
        <p:spPr>
          <a:xfrm>
            <a:off x="1055534" y="1571411"/>
            <a:ext cx="10127740" cy="433332"/>
          </a:xfrm>
        </p:spPr>
        <p:txBody>
          <a:bodyPr tIns="0" rIns="0" bIns="0" anchor="t" anchorCtr="0">
            <a:noAutofit/>
          </a:bodyPr>
          <a:lstStyle>
            <a:lvl1pPr marL="0" indent="0" algn="l">
              <a:buNone/>
              <a:defRPr sz="2533" b="0" i="0">
                <a:solidFill>
                  <a:srgbClr val="FFFFFF"/>
                </a:solidFill>
                <a:latin typeface="Arial Black" panose="020B0A04020102020204" pitchFamily="34" charset="0"/>
                <a:cs typeface="Arial"/>
              </a:defRPr>
            </a:lvl1pPr>
            <a:lvl2pPr marL="608383" indent="0" algn="ctr">
              <a:buNone/>
              <a:defRPr>
                <a:solidFill>
                  <a:schemeClr val="tx1">
                    <a:tint val="75000"/>
                  </a:schemeClr>
                </a:solidFill>
              </a:defRPr>
            </a:lvl2pPr>
            <a:lvl3pPr marL="1216844" indent="0" algn="ctr">
              <a:buNone/>
              <a:defRPr>
                <a:solidFill>
                  <a:schemeClr val="tx1">
                    <a:tint val="75000"/>
                  </a:schemeClr>
                </a:solidFill>
              </a:defRPr>
            </a:lvl3pPr>
            <a:lvl4pPr marL="1825264" indent="0" algn="ctr">
              <a:buNone/>
              <a:defRPr>
                <a:solidFill>
                  <a:schemeClr val="tx1">
                    <a:tint val="75000"/>
                  </a:schemeClr>
                </a:solidFill>
              </a:defRPr>
            </a:lvl4pPr>
            <a:lvl5pPr marL="2433690" indent="0" algn="ctr">
              <a:buNone/>
              <a:defRPr>
                <a:solidFill>
                  <a:schemeClr val="tx1">
                    <a:tint val="75000"/>
                  </a:schemeClr>
                </a:solidFill>
              </a:defRPr>
            </a:lvl5pPr>
            <a:lvl6pPr marL="3042072" indent="0" algn="ctr">
              <a:buNone/>
              <a:defRPr>
                <a:solidFill>
                  <a:schemeClr val="tx1">
                    <a:tint val="75000"/>
                  </a:schemeClr>
                </a:solidFill>
              </a:defRPr>
            </a:lvl6pPr>
            <a:lvl7pPr marL="3650427" indent="0" algn="ctr">
              <a:buNone/>
              <a:defRPr>
                <a:solidFill>
                  <a:schemeClr val="tx1">
                    <a:tint val="75000"/>
                  </a:schemeClr>
                </a:solidFill>
              </a:defRPr>
            </a:lvl7pPr>
            <a:lvl8pPr marL="4258886" indent="0" algn="ctr">
              <a:buNone/>
              <a:defRPr>
                <a:solidFill>
                  <a:schemeClr val="tx1">
                    <a:tint val="75000"/>
                  </a:schemeClr>
                </a:solidFill>
              </a:defRPr>
            </a:lvl8pPr>
            <a:lvl9pPr marL="486732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609600" y="6356352"/>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fr-FR">
              <a:solidFill>
                <a:prstClr val="black">
                  <a:tint val="75000"/>
                </a:prstClr>
              </a:solidFill>
            </a:endParaRPr>
          </a:p>
        </p:txBody>
      </p:sp>
      <p:sp>
        <p:nvSpPr>
          <p:cNvPr id="5" name="Espace réservé du pied de page 4"/>
          <p:cNvSpPr>
            <a:spLocks noGrp="1"/>
          </p:cNvSpPr>
          <p:nvPr>
            <p:ph type="ftr" sz="quarter" idx="11"/>
            <p:custDataLst>
              <p:tags r:id="rId1"/>
            </p:custDataLst>
          </p:nvPr>
        </p:nvSpPr>
        <p:spPr>
          <a:xfrm>
            <a:off x="0" y="6356352"/>
            <a:ext cx="12192000" cy="365125"/>
          </a:xfrm>
          <a:prstGeom prst="rect">
            <a:avLst/>
          </a:prstGeom>
        </p:spPr>
        <p:txBody>
          <a:bodyPr/>
          <a:lstStyle>
            <a:lvl1pPr algn="l">
              <a:defRPr lang="fr-FR" sz="133" b="0" i="0" u="none">
                <a:solidFill>
                  <a:srgbClr val="000000"/>
                </a:solidFill>
                <a:latin typeface="Times New Roman"/>
              </a:defRPr>
            </a:lvl1pPr>
          </a:lstStyle>
          <a:p>
            <a:endParaRPr lang="fr-FR"/>
          </a:p>
        </p:txBody>
      </p:sp>
      <p:sp>
        <p:nvSpPr>
          <p:cNvPr id="6" name="Espace réservé du numéro de diapositive 5"/>
          <p:cNvSpPr>
            <a:spLocks noGrp="1"/>
          </p:cNvSpPr>
          <p:nvPr>
            <p:ph type="sldNum" sz="quarter" idx="12"/>
          </p:nvPr>
        </p:nvSpPr>
        <p:spPr>
          <a:xfrm>
            <a:off x="8737600" y="6356352"/>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pPr algn="r"/>
            <a:fld id="{E0E48C36-60D3-5A43-AA48-41867AFDBEE6}" type="slidenum">
              <a:rPr lang="fr-FR" smtClean="0">
                <a:solidFill>
                  <a:prstClr val="black">
                    <a:tint val="75000"/>
                  </a:prstClr>
                </a:solidFill>
              </a:rPr>
              <a:pPr algn="r"/>
              <a:t>‹N°›</a:t>
            </a:fld>
            <a:endParaRPr lang="fr-FR">
              <a:solidFill>
                <a:prstClr val="black">
                  <a:tint val="75000"/>
                </a:prstClr>
              </a:solidFill>
            </a:endParaRPr>
          </a:p>
        </p:txBody>
      </p:sp>
      <p:pic>
        <p:nvPicPr>
          <p:cNvPr id="9" name="Image 8" descr="LOGO_PFA.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6086" y="5429857"/>
            <a:ext cx="2533637" cy="596171"/>
          </a:xfrm>
          <a:prstGeom prst="rect">
            <a:avLst/>
          </a:prstGeom>
        </p:spPr>
      </p:pic>
    </p:spTree>
    <p:extLst>
      <p:ext uri="{BB962C8B-B14F-4D97-AF65-F5344CB8AC3E}">
        <p14:creationId xmlns:p14="http://schemas.microsoft.com/office/powerpoint/2010/main" val="1411224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1_En-tête de section">
    <p:spTree>
      <p:nvGrpSpPr>
        <p:cNvPr id="1" name=""/>
        <p:cNvGrpSpPr/>
        <p:nvPr/>
      </p:nvGrpSpPr>
      <p:grpSpPr>
        <a:xfrm>
          <a:off x="0" y="0"/>
          <a:ext cx="0" cy="0"/>
          <a:chOff x="0" y="0"/>
          <a:chExt cx="0" cy="0"/>
        </a:xfrm>
      </p:grpSpPr>
      <p:sp>
        <p:nvSpPr>
          <p:cNvPr id="8" name="Rectangle 7"/>
          <p:cNvSpPr/>
          <p:nvPr userDrawn="1"/>
        </p:nvSpPr>
        <p:spPr>
          <a:xfrm>
            <a:off x="3344333" y="1498805"/>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715" tIns="60857" rIns="121715" bIns="60857" rtlCol="0" anchor="ctr"/>
          <a:lstStyle/>
          <a:p>
            <a:pPr algn="ctr" defTabSz="608383"/>
            <a:endParaRPr lang="fr-FR" sz="2400">
              <a:solidFill>
                <a:prstClr val="white"/>
              </a:solidFill>
            </a:endParaRP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7305675" cy="6858000"/>
          </a:xfrm>
          <a:prstGeom prst="rect">
            <a:avLst/>
          </a:prstGeom>
        </p:spPr>
      </p:pic>
      <p:sp>
        <p:nvSpPr>
          <p:cNvPr id="2" name="Titre 1"/>
          <p:cNvSpPr>
            <a:spLocks noGrp="1"/>
          </p:cNvSpPr>
          <p:nvPr>
            <p:ph type="title" hasCustomPrompt="1"/>
          </p:nvPr>
        </p:nvSpPr>
        <p:spPr>
          <a:xfrm>
            <a:off x="4079776" y="260648"/>
            <a:ext cx="7070824" cy="960107"/>
          </a:xfrm>
        </p:spPr>
        <p:txBody>
          <a:bodyPr wrap="none" anchor="ctr">
            <a:normAutofit/>
          </a:bodyPr>
          <a:lstStyle>
            <a:lvl1pPr algn="r">
              <a:defRPr sz="3200" b="0" cap="all"/>
            </a:lvl1pPr>
          </a:lstStyle>
          <a:p>
            <a:r>
              <a:rPr lang="fr-FR"/>
              <a:t>Cliquez et modifiez le titre</a:t>
            </a:r>
          </a:p>
        </p:txBody>
      </p:sp>
      <p:sp>
        <p:nvSpPr>
          <p:cNvPr id="3" name="Espace réservé du texte 2"/>
          <p:cNvSpPr>
            <a:spLocks noGrp="1"/>
          </p:cNvSpPr>
          <p:nvPr>
            <p:ph type="body" idx="1"/>
          </p:nvPr>
        </p:nvSpPr>
        <p:spPr>
          <a:xfrm>
            <a:off x="4943873" y="1220755"/>
            <a:ext cx="6206728" cy="960107"/>
          </a:xfrm>
        </p:spPr>
        <p:txBody>
          <a:bodyPr anchor="t" anchorCtr="0"/>
          <a:lstStyle>
            <a:lvl1pPr marL="0" indent="0" algn="r">
              <a:buNone/>
              <a:defRPr sz="2133" b="0">
                <a:solidFill>
                  <a:srgbClr val="312782"/>
                </a:solidFill>
                <a:latin typeface="Arial Black"/>
                <a:cs typeface="Arial Black"/>
              </a:defRPr>
            </a:lvl1pPr>
            <a:lvl2pPr marL="608383" indent="0">
              <a:buNone/>
              <a:defRPr sz="2400">
                <a:solidFill>
                  <a:schemeClr val="tx1">
                    <a:tint val="75000"/>
                  </a:schemeClr>
                </a:solidFill>
              </a:defRPr>
            </a:lvl2pPr>
            <a:lvl3pPr marL="1216844" indent="0">
              <a:buNone/>
              <a:defRPr sz="2133">
                <a:solidFill>
                  <a:schemeClr val="tx1">
                    <a:tint val="75000"/>
                  </a:schemeClr>
                </a:solidFill>
              </a:defRPr>
            </a:lvl3pPr>
            <a:lvl4pPr marL="1825264" indent="0">
              <a:buNone/>
              <a:defRPr sz="1867">
                <a:solidFill>
                  <a:schemeClr val="tx1">
                    <a:tint val="75000"/>
                  </a:schemeClr>
                </a:solidFill>
              </a:defRPr>
            </a:lvl4pPr>
            <a:lvl5pPr marL="2433690" indent="0">
              <a:buNone/>
              <a:defRPr sz="1867">
                <a:solidFill>
                  <a:schemeClr val="tx1">
                    <a:tint val="75000"/>
                  </a:schemeClr>
                </a:solidFill>
              </a:defRPr>
            </a:lvl5pPr>
            <a:lvl6pPr marL="3042072" indent="0">
              <a:buNone/>
              <a:defRPr sz="1867">
                <a:solidFill>
                  <a:schemeClr val="tx1">
                    <a:tint val="75000"/>
                  </a:schemeClr>
                </a:solidFill>
              </a:defRPr>
            </a:lvl6pPr>
            <a:lvl7pPr marL="3650427" indent="0">
              <a:buNone/>
              <a:defRPr sz="1867">
                <a:solidFill>
                  <a:schemeClr val="tx1">
                    <a:tint val="75000"/>
                  </a:schemeClr>
                </a:solidFill>
              </a:defRPr>
            </a:lvl7pPr>
            <a:lvl8pPr marL="4258886" indent="0">
              <a:buNone/>
              <a:defRPr sz="1867">
                <a:solidFill>
                  <a:schemeClr val="tx1">
                    <a:tint val="75000"/>
                  </a:schemeClr>
                </a:solidFill>
              </a:defRPr>
            </a:lvl8pPr>
            <a:lvl9pPr marL="4867329" indent="0">
              <a:buNone/>
              <a:defRPr sz="1867">
                <a:solidFill>
                  <a:schemeClr val="tx1">
                    <a:tint val="75000"/>
                  </a:schemeClr>
                </a:solidFill>
              </a:defRPr>
            </a:lvl9pPr>
          </a:lstStyle>
          <a:p>
            <a:pPr lvl="0"/>
            <a:endParaRPr lang="fr-FR"/>
          </a:p>
        </p:txBody>
      </p:sp>
    </p:spTree>
    <p:extLst>
      <p:ext uri="{BB962C8B-B14F-4D97-AF65-F5344CB8AC3E}">
        <p14:creationId xmlns:p14="http://schemas.microsoft.com/office/powerpoint/2010/main" val="2200881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667"/>
            </a:lvl1pPr>
          </a:lstStyle>
          <a:p>
            <a:r>
              <a:rPr lang="fr-FR"/>
              <a:t>Cliquez et modifiez le titre</a:t>
            </a:r>
          </a:p>
        </p:txBody>
      </p:sp>
      <p:sp>
        <p:nvSpPr>
          <p:cNvPr id="3" name="Espace réservé de la date 2"/>
          <p:cNvSpPr>
            <a:spLocks noGrp="1"/>
          </p:cNvSpPr>
          <p:nvPr>
            <p:ph type="dt" sz="half" idx="10"/>
          </p:nvPr>
        </p:nvSpPr>
        <p:spPr>
          <a:xfrm>
            <a:off x="609600" y="6356352"/>
            <a:ext cx="2844800" cy="365125"/>
          </a:xfrm>
          <a:prstGeom prst="rect">
            <a:avLst/>
          </a:prstGeom>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24"/>
            <a:ext cx="660400" cy="365125"/>
          </a:xfrm>
          <a:prstGeom prst="rect">
            <a:avLst/>
          </a:prstGeom>
        </p:spPr>
        <p:txBody>
          <a:bodyPr/>
          <a:lstStyle/>
          <a:p>
            <a:fld id="{E0E48C36-60D3-5A43-AA48-41867AFDBEE6}" type="slidenum">
              <a:rPr lang="fr-FR" smtClean="0">
                <a:solidFill>
                  <a:prstClr val="black">
                    <a:tint val="75000"/>
                  </a:prstClr>
                </a:solidFill>
              </a:rPr>
              <a:pPr/>
              <a:t>‹N°›</a:t>
            </a:fld>
            <a:endParaRPr lang="fr-FR">
              <a:solidFill>
                <a:prstClr val="black">
                  <a:tint val="75000"/>
                </a:prstClr>
              </a:solidFill>
            </a:endParaRPr>
          </a:p>
        </p:txBody>
      </p:sp>
      <p:sp>
        <p:nvSpPr>
          <p:cNvPr id="7" name="Espace réservé du contenu 6"/>
          <p:cNvSpPr>
            <a:spLocks noGrp="1"/>
          </p:cNvSpPr>
          <p:nvPr>
            <p:ph sz="quarter" idx="13"/>
          </p:nvPr>
        </p:nvSpPr>
        <p:spPr>
          <a:xfrm>
            <a:off x="1147267" y="1604798"/>
            <a:ext cx="9912351" cy="4295065"/>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67">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333">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9998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27381" y="692697"/>
            <a:ext cx="10972800" cy="796951"/>
          </a:xfrm>
          <a:prstGeom prst="rect">
            <a:avLst/>
          </a:prstGeom>
        </p:spPr>
        <p:txBody>
          <a:bodyPr>
            <a:normAutofit/>
          </a:bodyPr>
          <a:lstStyle>
            <a:lvl1pPr algn="l">
              <a:defRPr sz="3600" b="1">
                <a:solidFill>
                  <a:srgbClr val="174D97"/>
                </a:solidFill>
              </a:defRPr>
            </a:lvl1pPr>
          </a:lstStyle>
          <a:p>
            <a:r>
              <a:rPr kumimoji="0" lang="fr-FR" sz="4400" b="0" i="0" u="none" strike="noStrike" kern="1200" cap="none" spc="0" normalizeH="0" baseline="0" noProof="0">
                <a:ln>
                  <a:noFill/>
                </a:ln>
                <a:solidFill>
                  <a:prstClr val="black"/>
                </a:solidFill>
                <a:effectLst/>
                <a:uLnTx/>
                <a:uFillTx/>
                <a:latin typeface="+mj-lt"/>
              </a:rPr>
              <a:t>Modifiez le style du titre</a:t>
            </a:r>
            <a:endParaRPr lang="fr-FR"/>
          </a:p>
        </p:txBody>
      </p:sp>
      <p:sp>
        <p:nvSpPr>
          <p:cNvPr id="3" name="Espace réservé du contenu 2"/>
          <p:cNvSpPr>
            <a:spLocks noGrp="1"/>
          </p:cNvSpPr>
          <p:nvPr>
            <p:ph idx="1"/>
          </p:nvPr>
        </p:nvSpPr>
        <p:spPr>
          <a:xfrm>
            <a:off x="609600" y="1600200"/>
            <a:ext cx="10972800" cy="4565104"/>
          </a:xfrm>
          <a:prstGeom prst="rect">
            <a:avLst/>
          </a:prstGeom>
        </p:spPr>
        <p:txBody>
          <a:bodyPr/>
          <a:lstStyle>
            <a:lvl1pPr marL="342891" marR="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sz="2400" b="1">
                <a:solidFill>
                  <a:srgbClr val="174D97"/>
                </a:solidFill>
              </a:defRPr>
            </a:lvl1pPr>
            <a:lvl2pPr marL="742932" marR="0" indent="-285744"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sz="2000" b="1">
                <a:solidFill>
                  <a:schemeClr val="tx1">
                    <a:lumMod val="50000"/>
                    <a:lumOff val="50000"/>
                  </a:schemeClr>
                </a:solidFill>
              </a:defRPr>
            </a:lvl2pPr>
            <a:lvl3pPr marL="1142971" marR="0" indent="-228594"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sz="1800" b="0">
                <a:solidFill>
                  <a:schemeClr val="tx1">
                    <a:lumMod val="50000"/>
                    <a:lumOff val="50000"/>
                  </a:schemeClr>
                </a:solidFill>
              </a:defRPr>
            </a:lvl3pPr>
            <a:lvl4pPr marL="1600160" marR="0" indent="-228594"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lvl4pPr>
            <a:lvl5pPr marL="2057349" marR="0" indent="-228594"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0" i="0" u="none" strike="noStrike" kern="1200" cap="none" spc="0" normalizeH="0" baseline="0" noProof="0">
                <a:ln>
                  <a:noFill/>
                </a:ln>
                <a:solidFill>
                  <a:prstClr val="black"/>
                </a:solidFill>
                <a:effectLst/>
                <a:uLnTx/>
                <a:uFillTx/>
                <a:latin typeface="+mn-lt"/>
              </a:rPr>
              <a:t>Modifiez les styles du texte du masque</a:t>
            </a:r>
          </a:p>
          <a:p>
            <a:pPr marL="742932" marR="0" lvl="1" indent="-285744"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0" i="0" u="none" strike="noStrike" kern="1200" cap="none" spc="0" normalizeH="0" baseline="0" noProof="0">
                <a:ln>
                  <a:noFill/>
                </a:ln>
                <a:solidFill>
                  <a:prstClr val="black"/>
                </a:solidFill>
                <a:effectLst/>
                <a:uLnTx/>
                <a:uFillTx/>
                <a:latin typeface="+mn-lt"/>
              </a:rPr>
              <a:t>Deuxième niveau</a:t>
            </a:r>
          </a:p>
          <a:p>
            <a:pPr marL="1142971" marR="0" lvl="2" indent="-228594"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400" b="0" i="0" u="none" strike="noStrike" kern="1200" cap="none" spc="0" normalizeH="0" baseline="0" noProof="0">
                <a:ln>
                  <a:noFill/>
                </a:ln>
                <a:solidFill>
                  <a:prstClr val="black"/>
                </a:solidFill>
                <a:effectLst/>
                <a:uLnTx/>
                <a:uFillTx/>
                <a:latin typeface="+mn-lt"/>
              </a:rPr>
              <a:t>Troisième niveau</a:t>
            </a:r>
          </a:p>
          <a:p>
            <a:pPr marL="1600160" marR="0" lvl="3" indent="-228594"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000" b="0" i="0" u="none" strike="noStrike" kern="1200" cap="none" spc="0" normalizeH="0" baseline="0" noProof="0">
                <a:ln>
                  <a:noFill/>
                </a:ln>
                <a:solidFill>
                  <a:prstClr val="black"/>
                </a:solidFill>
                <a:effectLst/>
                <a:uLnTx/>
                <a:uFillTx/>
                <a:latin typeface="+mn-lt"/>
              </a:rPr>
              <a:t>Quatrième niveau</a:t>
            </a:r>
          </a:p>
          <a:p>
            <a:pPr marL="2057349" marR="0" lvl="4" indent="-228594" algn="l" defTabSz="914377"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000" b="0" i="0" u="none" strike="noStrike" kern="1200" cap="none" spc="0" normalizeH="0" baseline="0" noProof="0">
                <a:ln>
                  <a:noFill/>
                </a:ln>
                <a:solidFill>
                  <a:prstClr val="black"/>
                </a:solidFill>
                <a:effectLst/>
                <a:uLnTx/>
                <a:uFillTx/>
                <a:latin typeface="+mn-lt"/>
              </a:rPr>
              <a:t>Cinquième niveau</a:t>
            </a:r>
          </a:p>
        </p:txBody>
      </p:sp>
      <p:sp>
        <p:nvSpPr>
          <p:cNvPr id="7"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r>
              <a:rPr lang="fr-FR">
                <a:solidFill>
                  <a:prstClr val="black">
                    <a:tint val="75000"/>
                  </a:prstClr>
                </a:solidFill>
              </a:rPr>
              <a:t>06/09/2016</a:t>
            </a:r>
          </a:p>
        </p:txBody>
      </p:sp>
      <p:sp>
        <p:nvSpPr>
          <p:cNvPr id="8"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r>
              <a:rPr lang="fr-FR">
                <a:solidFill>
                  <a:prstClr val="black">
                    <a:tint val="75000"/>
                  </a:prstClr>
                </a:solidFill>
              </a:rPr>
              <a:t>COPIL NFI Véhicule Autonome</a:t>
            </a:r>
          </a:p>
        </p:txBody>
      </p:sp>
      <p:sp>
        <p:nvSpPr>
          <p:cNvPr id="9" name="Espace réservé du numéro de diapositive 5"/>
          <p:cNvSpPr>
            <a:spLocks noGrp="1"/>
          </p:cNvSpPr>
          <p:nvPr>
            <p:ph type="sldNum" sz="quarter" idx="4"/>
          </p:nvPr>
        </p:nvSpPr>
        <p:spPr>
          <a:xfrm>
            <a:off x="8737601" y="6356352"/>
            <a:ext cx="18222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761F-4987-4B91-B341-F376AD35C52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2153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cxnSp>
        <p:nvCxnSpPr>
          <p:cNvPr id="7" name="Connecteur droit 6"/>
          <p:cNvCxnSpPr/>
          <p:nvPr userDrawn="1"/>
        </p:nvCxnSpPr>
        <p:spPr>
          <a:xfrm>
            <a:off x="395821" y="740701"/>
            <a:ext cx="11460823" cy="0"/>
          </a:xfrm>
          <a:prstGeom prst="line">
            <a:avLst/>
          </a:prstGeom>
          <a:ln w="9525">
            <a:solidFill>
              <a:srgbClr val="83786F"/>
            </a:solidFill>
          </a:ln>
        </p:spPr>
        <p:style>
          <a:lnRef idx="1">
            <a:schemeClr val="accent5"/>
          </a:lnRef>
          <a:fillRef idx="0">
            <a:schemeClr val="accent5"/>
          </a:fillRef>
          <a:effectRef idx="0">
            <a:schemeClr val="accent5"/>
          </a:effectRef>
          <a:fontRef idx="minor">
            <a:schemeClr val="tx1"/>
          </a:fontRef>
        </p:style>
      </p:cxnSp>
      <p:sp>
        <p:nvSpPr>
          <p:cNvPr id="4" name="Titre 3"/>
          <p:cNvSpPr>
            <a:spLocks noGrp="1"/>
          </p:cNvSpPr>
          <p:nvPr>
            <p:ph type="title" hasCustomPrompt="1"/>
          </p:nvPr>
        </p:nvSpPr>
        <p:spPr>
          <a:xfrm>
            <a:off x="239349" y="274641"/>
            <a:ext cx="11617291" cy="466063"/>
          </a:xfrm>
        </p:spPr>
        <p:txBody>
          <a:bodyPr/>
          <a:lstStyle>
            <a:lvl1pPr>
              <a:defRPr sz="1867" baseline="0">
                <a:solidFill>
                  <a:srgbClr val="83786F"/>
                </a:solidFill>
              </a:defRPr>
            </a:lvl1pPr>
          </a:lstStyle>
          <a:p>
            <a:r>
              <a:rPr lang="fr-FR"/>
              <a:t>MODIFIEZ LE TITRE DE LA PAGE</a:t>
            </a:r>
          </a:p>
        </p:txBody>
      </p:sp>
      <p:sp>
        <p:nvSpPr>
          <p:cNvPr id="10" name="Espace réservé du numéro de diapositive 1"/>
          <p:cNvSpPr>
            <a:spLocks noGrp="1"/>
          </p:cNvSpPr>
          <p:nvPr>
            <p:ph type="sldNum" sz="quarter" idx="14"/>
          </p:nvPr>
        </p:nvSpPr>
        <p:spPr>
          <a:xfrm>
            <a:off x="9393662" y="6309321"/>
            <a:ext cx="2558989" cy="384043"/>
          </a:xfrm>
        </p:spPr>
        <p:txBody>
          <a:bodyPr/>
          <a:lstStyle/>
          <a:p>
            <a:pPr algn="r" defTabSz="1219170">
              <a:defRPr/>
            </a:pPr>
            <a:fld id="{0F93E2AF-52FA-49AE-99E6-1B1ECCFCFE2D}" type="slidenum">
              <a:rPr lang="fr-FR" sz="1600" smtClean="0">
                <a:solidFill>
                  <a:prstClr val="white"/>
                </a:solidFill>
                <a:latin typeface="Arial"/>
                <a:cs typeface="+mn-cs"/>
              </a:rPr>
              <a:pPr algn="r" defTabSz="1219170">
                <a:defRPr/>
              </a:pPr>
              <a:t>‹N°›</a:t>
            </a:fld>
            <a:endParaRPr lang="fr-FR" sz="1600">
              <a:solidFill>
                <a:prstClr val="white"/>
              </a:solidFill>
              <a:latin typeface="Arial"/>
              <a:cs typeface="+mn-cs"/>
            </a:endParaRPr>
          </a:p>
        </p:txBody>
      </p:sp>
      <p:sp>
        <p:nvSpPr>
          <p:cNvPr id="11" name="Espace réservé du texte 3"/>
          <p:cNvSpPr>
            <a:spLocks noGrp="1"/>
          </p:cNvSpPr>
          <p:nvPr>
            <p:ph type="body" sz="half" idx="13" hasCustomPrompt="1"/>
          </p:nvPr>
        </p:nvSpPr>
        <p:spPr>
          <a:xfrm>
            <a:off x="6864085" y="6405332"/>
            <a:ext cx="4676840" cy="298307"/>
          </a:xfrm>
        </p:spPr>
        <p:txBody>
          <a:bodyPr>
            <a:noAutofit/>
          </a:bodyPr>
          <a:lstStyle>
            <a:lvl1pPr marL="0" indent="0" algn="r">
              <a:buNone/>
              <a:defRPr sz="80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Titre du document</a:t>
            </a:r>
          </a:p>
        </p:txBody>
      </p:sp>
      <p:sp>
        <p:nvSpPr>
          <p:cNvPr id="13" name="Espace réservé du texte 3"/>
          <p:cNvSpPr>
            <a:spLocks noGrp="1"/>
          </p:cNvSpPr>
          <p:nvPr>
            <p:ph type="body" sz="half" idx="15" hasCustomPrompt="1"/>
          </p:nvPr>
        </p:nvSpPr>
        <p:spPr>
          <a:xfrm>
            <a:off x="1103445" y="6368403"/>
            <a:ext cx="2880320" cy="221564"/>
          </a:xfrm>
        </p:spPr>
        <p:txBody>
          <a:bodyPr>
            <a:noAutofit/>
          </a:bodyPr>
          <a:lstStyle>
            <a:lvl1pPr marL="0" indent="0" algn="l">
              <a:buNone/>
              <a:defRPr sz="1200" baseline="0">
                <a:solidFill>
                  <a:srgbClr val="D6D2C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Nom du Site </a:t>
            </a:r>
          </a:p>
        </p:txBody>
      </p:sp>
      <p:sp>
        <p:nvSpPr>
          <p:cNvPr id="14" name="Espace réservé du texte 3"/>
          <p:cNvSpPr>
            <a:spLocks noGrp="1"/>
          </p:cNvSpPr>
          <p:nvPr>
            <p:ph type="body" sz="half" idx="16" hasCustomPrompt="1"/>
          </p:nvPr>
        </p:nvSpPr>
        <p:spPr>
          <a:xfrm>
            <a:off x="7632171" y="394994"/>
            <a:ext cx="4320480" cy="249697"/>
          </a:xfrm>
        </p:spPr>
        <p:txBody>
          <a:bodyPr>
            <a:noAutofit/>
          </a:bodyPr>
          <a:lstStyle>
            <a:lvl1pPr marL="0" indent="0" algn="r">
              <a:buNone/>
              <a:defRPr sz="1200" baseline="0">
                <a:solidFill>
                  <a:srgbClr val="29385E"/>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NOM DU SERVICE</a:t>
            </a:r>
          </a:p>
        </p:txBody>
      </p:sp>
    </p:spTree>
    <p:extLst>
      <p:ext uri="{BB962C8B-B14F-4D97-AF65-F5344CB8AC3E}">
        <p14:creationId xmlns:p14="http://schemas.microsoft.com/office/powerpoint/2010/main" val="244877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Chapitr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041005" y="1984431"/>
            <a:ext cx="5706732" cy="1722116"/>
          </a:xfrm>
          <a:prstGeom prst="rect">
            <a:avLst/>
          </a:prstGeom>
        </p:spPr>
        <p:txBody>
          <a:bodyPr tIns="0" bIns="0" anchor="t">
            <a:normAutofit/>
          </a:bodyPr>
          <a:lstStyle>
            <a:lvl1pPr algn="l">
              <a:lnSpc>
                <a:spcPts val="5040"/>
              </a:lnSpc>
              <a:defRPr sz="4533" b="0" cap="all">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fr-FR" dirty="0"/>
              <a:t>PLACEZ LE TITRE </a:t>
            </a:r>
            <a:br>
              <a:rPr lang="fr-FR" dirty="0"/>
            </a:br>
            <a:r>
              <a:rPr lang="fr-FR" dirty="0"/>
              <a:t>DU CHAPITRE ICI</a:t>
            </a:r>
          </a:p>
        </p:txBody>
      </p:sp>
      <p:sp>
        <p:nvSpPr>
          <p:cNvPr id="4" name="Espace réservé de la date 3"/>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6" name="Espace réservé du numéro de diapositive 5"/>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9" name="Sous-titre 2"/>
          <p:cNvSpPr>
            <a:spLocks noGrp="1"/>
          </p:cNvSpPr>
          <p:nvPr>
            <p:ph type="subTitle" idx="13" hasCustomPrompt="1"/>
          </p:nvPr>
        </p:nvSpPr>
        <p:spPr>
          <a:xfrm>
            <a:off x="4477494" y="1369709"/>
            <a:ext cx="4251380" cy="533480"/>
          </a:xfrm>
          <a:prstGeom prst="rect">
            <a:avLst/>
          </a:prstGeom>
        </p:spPr>
        <p:txBody>
          <a:bodyPr wrap="square" lIns="0" tIns="0" bIns="0">
            <a:spAutoFit/>
          </a:bodyPr>
          <a:lstStyle>
            <a:lvl1pPr marL="457189" indent="-457189" algn="l">
              <a:buSzPct val="120000"/>
              <a:buFontTx/>
              <a:buBlip>
                <a:blip r:embed="rId3"/>
              </a:buBlip>
              <a:defRPr sz="3467" baseline="0">
                <a:solidFill>
                  <a:srgbClr val="3198E5"/>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 Chapitre 1</a:t>
            </a:r>
          </a:p>
        </p:txBody>
      </p:sp>
    </p:spTree>
    <p:extLst>
      <p:ext uri="{BB962C8B-B14F-4D97-AF65-F5344CB8AC3E}">
        <p14:creationId xmlns:p14="http://schemas.microsoft.com/office/powerpoint/2010/main" val="38714318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pic>
        <p:nvPicPr>
          <p:cNvPr id="9" name="Image 8"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514"/>
            <a:ext cx="1578709" cy="1160161"/>
          </a:xfrm>
          <a:prstGeom prst="rect">
            <a:avLst/>
          </a:prstGeom>
        </p:spPr>
      </p:pic>
      <p:sp>
        <p:nvSpPr>
          <p:cNvPr id="7" name="Espace réservé du numéro de diapositive 6"/>
          <p:cNvSpPr>
            <a:spLocks noGrp="1"/>
          </p:cNvSpPr>
          <p:nvPr>
            <p:ph type="sldNum" sz="quarter" idx="12"/>
          </p:nvPr>
        </p:nvSpPr>
        <p:spPr>
          <a:xfrm>
            <a:off x="10733463" y="6356352"/>
            <a:ext cx="511536" cy="365125"/>
          </a:xfrm>
        </p:spPr>
        <p:txBody>
          <a:bodyPr/>
          <a:lstStyle>
            <a:lvl1pPr algn="ctr">
              <a:defRPr sz="1333">
                <a:solidFill>
                  <a:srgbClr val="312782"/>
                </a:solidFill>
                <a:latin typeface="Arial Narrow"/>
                <a:cs typeface="Arial Narrow"/>
              </a:defRPr>
            </a:lvl1pPr>
          </a:lstStyle>
          <a:p>
            <a:fld id="{E0E48C36-60D3-5A43-AA48-41867AFDBEE6}" type="slidenum">
              <a:rPr lang="fr-FR" smtClean="0"/>
              <a:pPr/>
              <a:t>‹N°›</a:t>
            </a:fld>
            <a:endParaRPr lang="fr-FR"/>
          </a:p>
        </p:txBody>
      </p:sp>
      <p:sp>
        <p:nvSpPr>
          <p:cNvPr id="4" name="Espace réservé de la date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fr-FR"/>
              <a:t>01/06/2018</a:t>
            </a:r>
          </a:p>
        </p:txBody>
      </p:sp>
      <p:sp>
        <p:nvSpPr>
          <p:cNvPr id="5" name="Espace réservé du pied de page 4"/>
          <p:cNvSpPr>
            <a:spLocks noGrp="1"/>
          </p:cNvSpPr>
          <p:nvPr>
            <p:ph type="ftr" sz="quarter" idx="3"/>
          </p:nvPr>
        </p:nvSpPr>
        <p:spPr>
          <a:xfrm>
            <a:off x="4038600" y="6356351"/>
            <a:ext cx="5033731"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fr-FR"/>
              <a:t>Le véhicule autonome et connecté PFA / FIM Auto</a:t>
            </a:r>
          </a:p>
        </p:txBody>
      </p:sp>
    </p:spTree>
    <p:extLst>
      <p:ext uri="{BB962C8B-B14F-4D97-AF65-F5344CB8AC3E}">
        <p14:creationId xmlns:p14="http://schemas.microsoft.com/office/powerpoint/2010/main" val="2748724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8"/>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342857"/>
            <a:endParaRPr lang="fr-FR" sz="1400" dirty="0">
              <a:solidFill>
                <a:prstClr val="white"/>
              </a:solidFill>
              <a:latin typeface="Arial Narrow" panose="020B0606020202030204" pitchFamily="34" charset="0"/>
            </a:endParaRPr>
          </a:p>
        </p:txBody>
      </p:sp>
      <p:sp>
        <p:nvSpPr>
          <p:cNvPr id="4" name="Espace réservé de la date 3"/>
          <p:cNvSpPr>
            <a:spLocks noGrp="1"/>
          </p:cNvSpPr>
          <p:nvPr>
            <p:ph type="dt" sz="half" idx="10"/>
          </p:nvPr>
        </p:nvSpPr>
        <p:spPr/>
        <p:txBody>
          <a:bodyPr/>
          <a:lstStyle/>
          <a:p>
            <a:fld id="{BABA7FC3-4673-442A-8DBF-5A1A4690C181}" type="datetime1">
              <a:rPr lang="fr-FR" smtClean="0">
                <a:solidFill>
                  <a:prstClr val="black">
                    <a:tint val="75000"/>
                  </a:prstClr>
                </a:solidFill>
              </a:r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5"/>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8"/>
            <a:ext cx="4642805" cy="1362075"/>
          </a:xfrm>
        </p:spPr>
        <p:txBody>
          <a:bodyPr anchor="t">
            <a:normAutofit/>
          </a:bodyPr>
          <a:lstStyle>
            <a:lvl1pPr algn="l">
              <a:defRPr sz="1900" b="1" cap="all"/>
            </a:lvl1pPr>
          </a:lstStyle>
          <a:p>
            <a:r>
              <a:rPr lang="fr-FR" dirty="0"/>
              <a:t>Cliquez et modifiez le titre</a:t>
            </a:r>
          </a:p>
        </p:txBody>
      </p:sp>
      <p:sp>
        <p:nvSpPr>
          <p:cNvPr id="3" name="Espace réservé du texte 2"/>
          <p:cNvSpPr>
            <a:spLocks noGrp="1"/>
          </p:cNvSpPr>
          <p:nvPr>
            <p:ph type="body" idx="1" hasCustomPrompt="1"/>
          </p:nvPr>
        </p:nvSpPr>
        <p:spPr>
          <a:xfrm>
            <a:off x="6195494" y="686478"/>
            <a:ext cx="5737121" cy="1500187"/>
          </a:xfrm>
        </p:spPr>
        <p:txBody>
          <a:bodyPr anchor="t" anchorCtr="0"/>
          <a:lstStyle>
            <a:lvl1pPr marL="0" indent="0">
              <a:buNone/>
              <a:defRPr sz="3800">
                <a:solidFill>
                  <a:srgbClr val="312782"/>
                </a:solidFill>
                <a:latin typeface="Arial Black"/>
                <a:cs typeface="Arial Black"/>
              </a:defRPr>
            </a:lvl1pPr>
            <a:lvl2pPr marL="342857" indent="0">
              <a:buNone/>
              <a:defRPr sz="1400">
                <a:solidFill>
                  <a:schemeClr val="tx1">
                    <a:tint val="75000"/>
                  </a:schemeClr>
                </a:solidFill>
              </a:defRPr>
            </a:lvl2pPr>
            <a:lvl3pPr marL="685715" indent="0">
              <a:buNone/>
              <a:defRPr sz="1200">
                <a:solidFill>
                  <a:schemeClr val="tx1">
                    <a:tint val="75000"/>
                  </a:schemeClr>
                </a:solidFill>
              </a:defRPr>
            </a:lvl3pPr>
            <a:lvl4pPr marL="1028573" indent="0">
              <a:buNone/>
              <a:defRPr sz="1100">
                <a:solidFill>
                  <a:schemeClr val="tx1">
                    <a:tint val="75000"/>
                  </a:schemeClr>
                </a:solidFill>
              </a:defRPr>
            </a:lvl4pPr>
            <a:lvl5pPr marL="1371430" indent="0">
              <a:buNone/>
              <a:defRPr sz="1100">
                <a:solidFill>
                  <a:schemeClr val="tx1">
                    <a:tint val="75000"/>
                  </a:schemeClr>
                </a:solidFill>
              </a:defRPr>
            </a:lvl5pPr>
            <a:lvl6pPr marL="1714289" indent="0">
              <a:buNone/>
              <a:defRPr sz="1100">
                <a:solidFill>
                  <a:schemeClr val="tx1">
                    <a:tint val="75000"/>
                  </a:schemeClr>
                </a:solidFill>
              </a:defRPr>
            </a:lvl6pPr>
            <a:lvl7pPr marL="2057144" indent="0">
              <a:buNone/>
              <a:defRPr sz="1100">
                <a:solidFill>
                  <a:schemeClr val="tx1">
                    <a:tint val="75000"/>
                  </a:schemeClr>
                </a:solidFill>
              </a:defRPr>
            </a:lvl7pPr>
            <a:lvl8pPr marL="2400000" indent="0">
              <a:buNone/>
              <a:defRPr sz="1100">
                <a:solidFill>
                  <a:schemeClr val="tx1">
                    <a:tint val="75000"/>
                  </a:schemeClr>
                </a:solidFill>
              </a:defRPr>
            </a:lvl8pPr>
            <a:lvl9pPr marL="2742857" indent="0">
              <a:buNone/>
              <a:defRPr sz="11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127873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E307B-5577-429E-92D3-A53EE0EFAA10}" type="datetime1">
              <a:rPr kumimoji="0" lang="fr-FR" sz="900" b="0" i="0" u="none" strike="noStrike" kern="1200" cap="none" spc="0" normalizeH="0" baseline="0" noProof="0" smtClean="0">
                <a:ln>
                  <a:noFill/>
                </a:ln>
                <a:solidFill>
                  <a:prstClr val="black">
                    <a:tint val="75000"/>
                  </a:prstClr>
                </a:solidFill>
                <a:effectLst/>
                <a:uLnTx/>
                <a:uFillTx/>
                <a:latin typeface="Arial Narrow" panose="020B0606020202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11/09/2020</a:t>
            </a:fld>
            <a:endParaRPr kumimoji="0" lang="fr-FR" sz="900" b="0" i="0" u="none" strike="noStrike" kern="1200" cap="none" spc="0" normalizeH="0" baseline="0" noProof="0">
              <a:ln>
                <a:noFill/>
              </a:ln>
              <a:solidFill>
                <a:prstClr val="black">
                  <a:tint val="75000"/>
                </a:prstClr>
              </a:solidFill>
              <a:effectLst/>
              <a:uLnTx/>
              <a:uFillTx/>
              <a:latin typeface="Arial Narrow" panose="020B0606020202030204" pitchFamily="34" charset="0"/>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Arial Narrow" panose="020B0606020202030204" pitchFamily="34" charset="0"/>
              <a:ea typeface="+mn-ea"/>
              <a:cs typeface="+mn-cs"/>
            </a:endParaRPr>
          </a:p>
        </p:txBody>
      </p:sp>
      <p:sp>
        <p:nvSpPr>
          <p:cNvPr id="5" name="Espace réservé du numéro de diapositive 4"/>
          <p:cNvSpPr>
            <a:spLocks noGrp="1"/>
          </p:cNvSpPr>
          <p:nvPr>
            <p:ph type="sldNum" sz="quarter" idx="12"/>
          </p:nvPr>
        </p:nvSpPr>
        <p:spPr>
          <a:xfrm>
            <a:off x="10659533" y="6293225"/>
            <a:ext cx="6604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E48C36-60D3-5A43-AA48-41867AFDBEE6}" type="slidenum">
              <a:rPr kumimoji="0" lang="fr-FR" sz="800" b="0" i="0" u="none" strike="noStrike" kern="1200" cap="none" spc="0" normalizeH="0" baseline="0" noProof="0" smtClean="0">
                <a:ln>
                  <a:noFill/>
                </a:ln>
                <a:solidFill>
                  <a:srgbClr val="24195D"/>
                </a:solidFill>
                <a:effectLst/>
                <a:uLnTx/>
                <a:uFillTx/>
                <a:latin typeface="Arial Narrow"/>
                <a:ea typeface="+mn-ea"/>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800" b="0" i="0" u="none" strike="noStrike" kern="1200" cap="none" spc="0" normalizeH="0" baseline="0" noProof="0">
              <a:ln>
                <a:noFill/>
              </a:ln>
              <a:solidFill>
                <a:srgbClr val="24195D"/>
              </a:solidFill>
              <a:effectLst/>
              <a:uLnTx/>
              <a:uFillTx/>
              <a:latin typeface="Arial Narrow"/>
              <a:ea typeface="+mn-ea"/>
            </a:endParaRPr>
          </a:p>
        </p:txBody>
      </p:sp>
      <p:sp>
        <p:nvSpPr>
          <p:cNvPr id="7" name="Espace réservé du contenu 6"/>
          <p:cNvSpPr>
            <a:spLocks noGrp="1"/>
          </p:cNvSpPr>
          <p:nvPr>
            <p:ph sz="quarter" idx="13"/>
          </p:nvPr>
        </p:nvSpPr>
        <p:spPr>
          <a:xfrm>
            <a:off x="1147234" y="2027278"/>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6074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3"/>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a:endParaRPr lang="fr-FR" sz="1351">
              <a:solidFill>
                <a:prstClr val="white"/>
              </a:solidFill>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6"/>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9"/>
            <a:ext cx="4642805" cy="1362075"/>
          </a:xfrm>
        </p:spPr>
        <p:txBody>
          <a:bodyPr anchor="t">
            <a:normAutofit/>
          </a:bodyPr>
          <a:lstStyle>
            <a:lvl1pPr algn="l">
              <a:defRPr sz="1875" b="1" cap="all"/>
            </a:lvl1pPr>
          </a:lstStyle>
          <a:p>
            <a:r>
              <a:rPr lang="fr-FR" dirty="0"/>
              <a:t>Cliquez et modifiez le titre</a:t>
            </a:r>
          </a:p>
        </p:txBody>
      </p:sp>
      <p:sp>
        <p:nvSpPr>
          <p:cNvPr id="3" name="Espace réservé du texte 2"/>
          <p:cNvSpPr>
            <a:spLocks noGrp="1"/>
          </p:cNvSpPr>
          <p:nvPr>
            <p:ph type="body" idx="1" hasCustomPrompt="1"/>
          </p:nvPr>
        </p:nvSpPr>
        <p:spPr>
          <a:xfrm>
            <a:off x="6195489" y="686479"/>
            <a:ext cx="5737121" cy="1500187"/>
          </a:xfrm>
        </p:spPr>
        <p:txBody>
          <a:bodyPr anchor="t" anchorCtr="0"/>
          <a:lstStyle>
            <a:lvl1pPr marL="0" indent="0">
              <a:buNone/>
              <a:defRPr sz="3751">
                <a:solidFill>
                  <a:srgbClr val="312782"/>
                </a:solidFill>
                <a:latin typeface="Arial Black"/>
                <a:cs typeface="Arial Black"/>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220643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14" name="Image 13"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428"/>
            <a:ext cx="1578709" cy="1160161"/>
          </a:xfrm>
          <a:prstGeom prst="rect">
            <a:avLst/>
          </a:prstGeom>
        </p:spPr>
      </p:pic>
      <p:sp>
        <p:nvSpPr>
          <p:cNvPr id="2" name="Titre 1"/>
          <p:cNvSpPr>
            <a:spLocks noGrp="1"/>
          </p:cNvSpPr>
          <p:nvPr>
            <p:ph type="title" hasCustomPrompt="1"/>
          </p:nvPr>
        </p:nvSpPr>
        <p:spPr>
          <a:xfrm>
            <a:off x="1059896" y="133140"/>
            <a:ext cx="9913237" cy="888445"/>
          </a:xfrm>
        </p:spPr>
        <p:txBody>
          <a:bodyPr/>
          <a:lstStyle/>
          <a:p>
            <a:r>
              <a:rPr lang="fr-FR" dirty="0"/>
              <a:t>CLIQUEZ ET MODIFIEZ LE TITRE</a:t>
            </a:r>
          </a:p>
        </p:txBody>
      </p:sp>
      <p:sp>
        <p:nvSpPr>
          <p:cNvPr id="3" name="Espace réservé du contenu 2"/>
          <p:cNvSpPr>
            <a:spLocks noGrp="1"/>
          </p:cNvSpPr>
          <p:nvPr>
            <p:ph idx="1"/>
          </p:nvPr>
        </p:nvSpPr>
        <p:spPr>
          <a:xfrm>
            <a:off x="1146583" y="2017545"/>
            <a:ext cx="3492564" cy="410861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85C82931-CAD4-E447-AAF3-809212EAA187}"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10" name="Espace réservé du contenu 9"/>
          <p:cNvSpPr>
            <a:spLocks noGrp="1"/>
          </p:cNvSpPr>
          <p:nvPr>
            <p:ph sz="quarter" idx="13"/>
          </p:nvPr>
        </p:nvSpPr>
        <p:spPr>
          <a:xfrm>
            <a:off x="5124789" y="2017545"/>
            <a:ext cx="3485811" cy="45259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2"/>
          <p:cNvSpPr>
            <a:spLocks noGrp="1"/>
          </p:cNvSpPr>
          <p:nvPr>
            <p:ph type="body" sz="quarter" idx="14" hasCustomPrompt="1"/>
          </p:nvPr>
        </p:nvSpPr>
        <p:spPr>
          <a:xfrm>
            <a:off x="9154615" y="2017713"/>
            <a:ext cx="1993900" cy="2652712"/>
          </a:xfrm>
        </p:spPr>
        <p:txBody>
          <a:bodyPr/>
          <a:lstStyle>
            <a:lvl1pPr>
              <a:buNone/>
              <a:defRPr sz="2133" b="0" i="1">
                <a:solidFill>
                  <a:srgbClr val="E5332A"/>
                </a:solidFill>
                <a:latin typeface="Arial Narrow Italic"/>
                <a:cs typeface="Arial Narrow Italic"/>
              </a:defRPr>
            </a:lvl1pPr>
            <a:lvl2pPr>
              <a:defRPr sz="1333" b="0" i="1">
                <a:solidFill>
                  <a:srgbClr val="E5332A"/>
                </a:solidFill>
                <a:latin typeface="Arial Narrow Italic"/>
                <a:cs typeface="Arial Narrow Italic"/>
              </a:defRPr>
            </a:lvl2pPr>
            <a:lvl3pPr>
              <a:defRPr sz="1333" b="0" i="1">
                <a:solidFill>
                  <a:srgbClr val="E5332A"/>
                </a:solidFill>
                <a:latin typeface="Arial Narrow Italic"/>
                <a:cs typeface="Arial Narrow Italic"/>
              </a:defRPr>
            </a:lvl3pPr>
            <a:lvl4pPr>
              <a:defRPr sz="1333" b="0" i="1">
                <a:solidFill>
                  <a:srgbClr val="E5332A"/>
                </a:solidFill>
                <a:latin typeface="Arial Narrow Italic"/>
                <a:cs typeface="Arial Narrow Italic"/>
              </a:defRPr>
            </a:lvl4pPr>
            <a:lvl5pPr>
              <a:defRPr sz="1333" b="0" i="1">
                <a:solidFill>
                  <a:srgbClr val="E5332A"/>
                </a:solidFill>
                <a:latin typeface="Arial Narrow Italic"/>
                <a:cs typeface="Arial Narrow Italic"/>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10671735" y="6353732"/>
            <a:ext cx="511536" cy="365125"/>
          </a:xfrm>
        </p:spPr>
        <p:txBody>
          <a:bodyPr/>
          <a:lstStyle>
            <a:lvl1pPr>
              <a:defRPr sz="1333">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2079865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solidFill>
                  <a:prstClr val="black">
                    <a:tint val="75000"/>
                  </a:prstClr>
                </a:solidFill>
              </a:rPr>
              <a:p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24"/>
            <a:ext cx="660400" cy="365125"/>
          </a:xfrm>
          <a:prstGeom prst="rect">
            <a:avLst/>
          </a:prstGeom>
        </p:spPr>
        <p:txBody>
          <a:bodyPr/>
          <a:lstStyle/>
          <a:p>
            <a:fld id="{E0E48C36-60D3-5A43-AA48-41867AFDBEE6}" type="slidenum">
              <a:rPr lang="fr-FR" smtClean="0"/>
              <a:pPr/>
              <a:t>‹N°›</a:t>
            </a:fld>
            <a:endParaRPr lang="fr-FR"/>
          </a:p>
        </p:txBody>
      </p:sp>
      <p:sp>
        <p:nvSpPr>
          <p:cNvPr id="7" name="Espace réservé du contenu 6"/>
          <p:cNvSpPr>
            <a:spLocks noGrp="1"/>
          </p:cNvSpPr>
          <p:nvPr>
            <p:ph sz="quarter" idx="13"/>
          </p:nvPr>
        </p:nvSpPr>
        <p:spPr>
          <a:xfrm>
            <a:off x="1147245" y="2027287"/>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97118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8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defTabSz="456863"/>
            <a:fld id="{D040F153-7B64-2E4F-AC49-9C4A095294CF}" type="datetime1">
              <a:rPr lang="fr-FR" smtClean="0">
                <a:solidFill>
                  <a:prstClr val="black">
                    <a:tint val="75000"/>
                  </a:prstClr>
                </a:solidFill>
              </a:rPr>
              <a:pPr defTabSz="456863"/>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pPr defTabSz="456863"/>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defTabSz="456863"/>
            <a:fld id="{E0E48C36-60D3-5A43-AA48-41867AFDBEE6}" type="slidenum">
              <a:rPr lang="fr-FR" smtClean="0">
                <a:solidFill>
                  <a:prstClr val="black">
                    <a:tint val="75000"/>
                  </a:prstClr>
                </a:solidFill>
              </a:rPr>
              <a:pPr defTabSz="456863"/>
              <a:t>‹N°›</a:t>
            </a:fld>
            <a:endParaRPr lang="fr-FR">
              <a:solidFill>
                <a:prstClr val="black">
                  <a:tint val="75000"/>
                </a:prstClr>
              </a:solidFill>
            </a:endParaRPr>
          </a:p>
        </p:txBody>
      </p:sp>
    </p:spTree>
    <p:extLst>
      <p:ext uri="{BB962C8B-B14F-4D97-AF65-F5344CB8AC3E}">
        <p14:creationId xmlns:p14="http://schemas.microsoft.com/office/powerpoint/2010/main" val="34858465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contenu 2"/>
          <p:cNvSpPr>
            <a:spLocks noGrp="1"/>
          </p:cNvSpPr>
          <p:nvPr>
            <p:ph sz="half" idx="1"/>
          </p:nvPr>
        </p:nvSpPr>
        <p:spPr>
          <a:xfrm>
            <a:off x="1146547" y="2024163"/>
            <a:ext cx="4847852" cy="4055699"/>
          </a:xfrm>
        </p:spPr>
        <p:txBody>
          <a:bodyPr/>
          <a:lstStyle>
            <a:lvl1pPr>
              <a:defRPr sz="2200"/>
            </a:lvl1pPr>
            <a:lvl2pPr>
              <a:defRPr sz="1500"/>
            </a:lvl2pPr>
            <a:lvl3pPr>
              <a:defRPr sz="1400"/>
            </a:lvl3pPr>
            <a:lvl4pPr>
              <a:defRPr sz="13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2023561"/>
            <a:ext cx="5384800" cy="4056299"/>
          </a:xfrm>
        </p:spPr>
        <p:txBody>
          <a:bodyPr/>
          <a:lstStyle>
            <a:lvl1pPr>
              <a:defRPr sz="2200"/>
            </a:lvl1pPr>
            <a:lvl2pPr>
              <a:defRPr sz="1500"/>
            </a:lvl2pPr>
            <a:lvl3pPr>
              <a:defRPr sz="1400"/>
            </a:lvl3pPr>
            <a:lvl4pPr>
              <a:defRPr sz="1300"/>
            </a:lvl4pPr>
            <a:lvl5pPr>
              <a:defRPr sz="11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1042A118-58E0-B745-889D-15467ED74067}" type="datetime1">
              <a:rPr lang="fr-FR" smtClean="0"/>
              <a:pPr/>
              <a:t>11/09/2020</a:t>
            </a:fld>
            <a:endParaRPr lang="fr-FR"/>
          </a:p>
        </p:txBody>
      </p:sp>
      <p:sp>
        <p:nvSpPr>
          <p:cNvPr id="6" name="Espace réservé du pied de page 5"/>
          <p:cNvSpPr>
            <a:spLocks noGrp="1"/>
          </p:cNvSpPr>
          <p:nvPr>
            <p:ph type="ftr" sz="quarter" idx="11"/>
          </p:nvPr>
        </p:nvSpPr>
        <p:spPr/>
        <p:txBody>
          <a:bodyPr/>
          <a:lstStyle/>
          <a:p>
            <a:endParaRPr lang="fr-FR"/>
          </a:p>
        </p:txBody>
      </p:sp>
      <p:pic>
        <p:nvPicPr>
          <p:cNvPr id="9" name="Image 8"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345"/>
            <a:ext cx="1578709" cy="1160161"/>
          </a:xfrm>
          <a:prstGeom prst="rect">
            <a:avLst/>
          </a:prstGeom>
        </p:spPr>
      </p:pic>
      <p:sp>
        <p:nvSpPr>
          <p:cNvPr id="7" name="Espace réservé du numéro de diapositive 6"/>
          <p:cNvSpPr>
            <a:spLocks noGrp="1"/>
          </p:cNvSpPr>
          <p:nvPr>
            <p:ph type="sldNum" sz="quarter" idx="12"/>
          </p:nvPr>
        </p:nvSpPr>
        <p:spPr>
          <a:xfrm>
            <a:off x="10733463" y="6356354"/>
            <a:ext cx="511536" cy="365125"/>
          </a:xfrm>
        </p:spPr>
        <p:txBody>
          <a:bodyPr/>
          <a:lstStyle>
            <a:lvl1pPr algn="ctr">
              <a:defRPr sz="1000">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7585040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2" name="Titre 21"/>
          <p:cNvSpPr>
            <a:spLocks noGrp="1"/>
          </p:cNvSpPr>
          <p:nvPr>
            <p:ph type="title"/>
          </p:nvPr>
        </p:nvSpPr>
        <p:spPr>
          <a:xfrm>
            <a:off x="2" y="-2206"/>
            <a:ext cx="12173105" cy="618895"/>
          </a:xfrm>
        </p:spPr>
        <p:txBody>
          <a:bodyPr/>
          <a:lstStyle>
            <a:lvl1pPr algn="r">
              <a:defRPr lang="fr-FR" sz="2400" kern="1200" cap="small" baseline="0" dirty="0" smtClean="0">
                <a:solidFill>
                  <a:schemeClr val="bg1"/>
                </a:solidFill>
                <a:latin typeface="Calibri" pitchFamily="34" charset="0"/>
                <a:ea typeface="+mj-ea"/>
                <a:cs typeface="+mj-cs"/>
              </a:defRPr>
            </a:lvl1pPr>
          </a:lstStyle>
          <a:p>
            <a:r>
              <a:rPr lang="fr-FR" dirty="0"/>
              <a:t>Cliquez pour modifier le style du titre</a:t>
            </a:r>
            <a:endParaRPr lang="en-US" dirty="0"/>
          </a:p>
        </p:txBody>
      </p:sp>
      <p:sp>
        <p:nvSpPr>
          <p:cNvPr id="27" name="Espace réservé du contenu 26"/>
          <p:cNvSpPr>
            <a:spLocks noGrp="1"/>
          </p:cNvSpPr>
          <p:nvPr>
            <p:ph idx="1"/>
          </p:nvPr>
        </p:nvSpPr>
        <p:spPr/>
        <p:txBody>
          <a:bodyPr/>
          <a:lstStyle>
            <a:lvl1pPr marL="342891" indent="-342891">
              <a:buClr>
                <a:schemeClr val="accent5"/>
              </a:buClr>
              <a:defRPr lang="fr-FR" sz="2200" b="1" kern="1200" dirty="0" smtClean="0">
                <a:solidFill>
                  <a:schemeClr val="tx1"/>
                </a:solidFill>
                <a:latin typeface="Calibri" pitchFamily="34" charset="0"/>
                <a:ea typeface="+mn-ea"/>
                <a:cs typeface="Arial" charset="0"/>
              </a:defRPr>
            </a:lvl1pPr>
            <a:lvl2pPr>
              <a:buClr>
                <a:srgbClr val="FF0000"/>
              </a:buClr>
              <a:defRPr lang="fr-FR" sz="1800" kern="1200" dirty="0" smtClean="0">
                <a:solidFill>
                  <a:schemeClr val="tx1"/>
                </a:solidFill>
                <a:latin typeface="+mn-lt"/>
                <a:ea typeface="+mn-ea"/>
                <a:cs typeface="+mn-cs"/>
              </a:defRPr>
            </a:lvl2pPr>
            <a:lvl3pPr>
              <a:buClr>
                <a:schemeClr val="tx2"/>
              </a:buClr>
              <a:buFont typeface="Wingdings" pitchFamily="2" charset="2"/>
              <a:buChar char="ü"/>
              <a:defRPr>
                <a:solidFill>
                  <a:schemeClr val="tx1"/>
                </a:solidFill>
                <a:latin typeface="Calibri" pitchFamily="34" charset="0"/>
              </a:defRPr>
            </a:lvl3pPr>
            <a:lvl4pPr>
              <a:buClr>
                <a:srgbClr val="00B0F0"/>
              </a:buClr>
              <a:buSzPct val="80000"/>
              <a:defRPr lang="fr-FR" sz="1600" kern="1200" dirty="0" smtClean="0">
                <a:solidFill>
                  <a:schemeClr val="tx1"/>
                </a:solidFill>
                <a:latin typeface="+mn-lt"/>
                <a:ea typeface="+mn-ea"/>
                <a:cs typeface="+mn-cs"/>
              </a:defRPr>
            </a:lvl4pPr>
            <a:lvl5pPr>
              <a:buClr>
                <a:srgbClr val="00B0F0"/>
              </a:buClr>
              <a:defRPr>
                <a:solidFill>
                  <a:schemeClr val="tx1"/>
                </a:solidFill>
                <a:latin typeface="Calibri" pitchFamily="34" charset="0"/>
              </a:defRPr>
            </a:lvl5pPr>
          </a:lstStyle>
          <a:p>
            <a:pPr lvl="0"/>
            <a:r>
              <a:rPr lang="fr-FR" dirty="0"/>
              <a:t>Cliquez pour modifier les styles du texte du masque</a:t>
            </a:r>
          </a:p>
          <a:p>
            <a:pPr lvl="1"/>
            <a:r>
              <a:rPr lang="fr-FR" dirty="0"/>
              <a:t>Deuxième niveau</a:t>
            </a:r>
          </a:p>
          <a:p>
            <a:pPr lvl="3"/>
            <a:r>
              <a:rPr lang="fr-FR" dirty="0"/>
              <a:t>Troisième niveau</a:t>
            </a:r>
          </a:p>
          <a:p>
            <a:pPr lvl="3"/>
            <a:r>
              <a:rPr lang="fr-FR" dirty="0"/>
              <a:t>Quatrième niveau</a:t>
            </a:r>
          </a:p>
        </p:txBody>
      </p:sp>
      <p:sp>
        <p:nvSpPr>
          <p:cNvPr id="6" name="Espace réservé du texte 5"/>
          <p:cNvSpPr>
            <a:spLocks noGrp="1"/>
          </p:cNvSpPr>
          <p:nvPr>
            <p:ph type="body" sz="quarter" idx="10"/>
          </p:nvPr>
        </p:nvSpPr>
        <p:spPr>
          <a:xfrm>
            <a:off x="368741" y="893763"/>
            <a:ext cx="9441563" cy="488471"/>
          </a:xfrm>
        </p:spPr>
        <p:txBody>
          <a:bodyPr/>
          <a:lstStyle>
            <a:lvl1pPr>
              <a:buNone/>
              <a:defRPr sz="2400"/>
            </a:lvl1pPr>
          </a:lstStyle>
          <a:p>
            <a:pPr lvl="0"/>
            <a:r>
              <a:rPr lang="fr-FR"/>
              <a:t>Cliquez pour modifier les styles du texte du masque</a:t>
            </a:r>
          </a:p>
        </p:txBody>
      </p:sp>
    </p:spTree>
    <p:extLst>
      <p:ext uri="{BB962C8B-B14F-4D97-AF65-F5344CB8AC3E}">
        <p14:creationId xmlns:p14="http://schemas.microsoft.com/office/powerpoint/2010/main" val="4263892906"/>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59533" y="6293226"/>
            <a:ext cx="660400" cy="365125"/>
          </a:xfrm>
          <a:prstGeom prst="rect">
            <a:avLst/>
          </a:prstGeom>
        </p:spPr>
        <p:txBody>
          <a:bodyPr/>
          <a:lstStyle/>
          <a:p>
            <a:fld id="{E0E48C36-60D3-5A43-AA48-41867AFDBEE6}" type="slidenum">
              <a:rPr lang="fr-FR" smtClean="0"/>
              <a:t>‹N°›</a:t>
            </a:fld>
            <a:endParaRPr lang="fr-FR"/>
          </a:p>
        </p:txBody>
      </p:sp>
      <p:sp>
        <p:nvSpPr>
          <p:cNvPr id="7" name="Espace réservé du contenu 6"/>
          <p:cNvSpPr>
            <a:spLocks noGrp="1"/>
          </p:cNvSpPr>
          <p:nvPr>
            <p:ph sz="quarter" idx="13"/>
          </p:nvPr>
        </p:nvSpPr>
        <p:spPr>
          <a:xfrm>
            <a:off x="1147235" y="2027279"/>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3911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Sectio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4" name="Espace réservé du pied de page 3"/>
          <p:cNvSpPr>
            <a:spLocks noGrp="1"/>
          </p:cNvSpPr>
          <p:nvPr>
            <p:ph type="ftr" sz="quarter" idx="11"/>
          </p:nvPr>
        </p:nvSpPr>
        <p:spPr/>
        <p:txBody>
          <a:bodyPr/>
          <a:lstStyle>
            <a:lvl1pPr>
              <a:defRPr sz="1067">
                <a:latin typeface="Segoe UI Semilight" panose="020B0402040204020203" pitchFamily="34" charset="0"/>
                <a:cs typeface="Segoe UI Semilight" panose="020B0402040204020203" pitchFamily="34" charset="0"/>
              </a:defRPr>
            </a:lvl1pPr>
          </a:lstStyle>
          <a:p>
            <a:endParaRPr lang="fr-FR"/>
          </a:p>
        </p:txBody>
      </p:sp>
      <p:sp>
        <p:nvSpPr>
          <p:cNvPr id="5" name="Espace réservé du numéro de diapositive 4"/>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3" name="Espace réservé du texte 12"/>
          <p:cNvSpPr>
            <a:spLocks noGrp="1"/>
          </p:cNvSpPr>
          <p:nvPr>
            <p:ph type="body" sz="quarter" idx="14" hasCustomPrompt="1"/>
          </p:nvPr>
        </p:nvSpPr>
        <p:spPr>
          <a:xfrm>
            <a:off x="3543122" y="3042665"/>
            <a:ext cx="4413249" cy="604536"/>
          </a:xfrm>
          <a:prstGeom prst="rect">
            <a:avLst/>
          </a:prstGeom>
        </p:spPr>
        <p:txBody>
          <a:bodyPr vert="horz" lIns="0" bIns="0"/>
          <a:lstStyle>
            <a:lvl1pPr marL="457189" indent="-457189">
              <a:buSzPct val="120000"/>
              <a:buFontTx/>
              <a:buBlip>
                <a:blip r:embed="rId3"/>
              </a:buBlip>
              <a:defRPr sz="3467">
                <a:solidFill>
                  <a:srgbClr val="3198E5"/>
                </a:solidFill>
                <a:latin typeface="Segoe UI Semilight" panose="020B0402040204020203" pitchFamily="34" charset="0"/>
                <a:cs typeface="Segoe UI Semilight" panose="020B0402040204020203" pitchFamily="34" charset="0"/>
              </a:defRPr>
            </a:lvl1pPr>
          </a:lstStyle>
          <a:p>
            <a:pPr lvl="0"/>
            <a:r>
              <a:rPr lang="fr-FR" dirty="0"/>
              <a:t> Chapitre 1</a:t>
            </a:r>
          </a:p>
        </p:txBody>
      </p:sp>
      <p:sp>
        <p:nvSpPr>
          <p:cNvPr id="15" name="Espace réservé du texte 14"/>
          <p:cNvSpPr>
            <a:spLocks noGrp="1"/>
          </p:cNvSpPr>
          <p:nvPr>
            <p:ph type="body" sz="quarter" idx="15" hasCustomPrompt="1"/>
          </p:nvPr>
        </p:nvSpPr>
        <p:spPr>
          <a:xfrm>
            <a:off x="4224809" y="3694318"/>
            <a:ext cx="5601932" cy="1692613"/>
          </a:xfrm>
          <a:prstGeom prst="rect">
            <a:avLst/>
          </a:prstGeom>
        </p:spPr>
        <p:txBody>
          <a:bodyPr vert="horz" lIns="0" tIns="0" bIns="0"/>
          <a:lstStyle>
            <a:lvl1pPr marL="0" indent="0">
              <a:lnSpc>
                <a:spcPts val="5120"/>
              </a:lnSpc>
              <a:buFontTx/>
              <a:buNone/>
              <a:defRPr sz="4533"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PLACEZ LE TITRE DU CHAPITRE ICI</a:t>
            </a:r>
          </a:p>
        </p:txBody>
      </p:sp>
    </p:spTree>
    <p:extLst>
      <p:ext uri="{BB962C8B-B14F-4D97-AF65-F5344CB8AC3E}">
        <p14:creationId xmlns:p14="http://schemas.microsoft.com/office/powerpoint/2010/main" val="507562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34133" y="6293226"/>
            <a:ext cx="745067" cy="365125"/>
          </a:xfrm>
          <a:prstGeom prst="rect">
            <a:avLst/>
          </a:prstGeom>
        </p:spPr>
        <p:txBody>
          <a:bodyPr/>
          <a:lstStyle/>
          <a:p>
            <a:fld id="{E0E48C36-60D3-5A43-AA48-41867AFDBEE6}" type="slidenum">
              <a:rPr lang="fr-FR" smtClean="0"/>
              <a:t>‹N°›</a:t>
            </a:fld>
            <a:endParaRPr lang="fr-FR"/>
          </a:p>
        </p:txBody>
      </p:sp>
    </p:spTree>
    <p:extLst>
      <p:ext uri="{BB962C8B-B14F-4D97-AF65-F5344CB8AC3E}">
        <p14:creationId xmlns:p14="http://schemas.microsoft.com/office/powerpoint/2010/main" val="867112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AEC83-418A-4902-B25B-090DB7621716}"/>
              </a:ext>
            </a:extLst>
          </p:cNvPr>
          <p:cNvSpPr txBox="1">
            <a:spLocks noGrp="1"/>
          </p:cNvSpPr>
          <p:nvPr>
            <p:ph type="title"/>
          </p:nvPr>
        </p:nvSpPr>
        <p:spPr/>
        <p:txBody>
          <a:bodyPr/>
          <a:lstStyle>
            <a:lvl1pPr>
              <a:defRPr/>
            </a:lvl1pPr>
          </a:lstStyle>
          <a:p>
            <a:pPr lvl="0"/>
            <a:r>
              <a:rPr lang="fr-FR"/>
              <a:t>Cliquez et modifiez le titre</a:t>
            </a:r>
          </a:p>
        </p:txBody>
      </p:sp>
      <p:sp>
        <p:nvSpPr>
          <p:cNvPr id="3" name="Espace réservé de la date 2">
            <a:extLst>
              <a:ext uri="{FF2B5EF4-FFF2-40B4-BE49-F238E27FC236}">
                <a16:creationId xmlns:a16="http://schemas.microsoft.com/office/drawing/2014/main" id="{59546537-5C5F-4194-B62A-D8879F62AC1F}"/>
              </a:ext>
            </a:extLst>
          </p:cNvPr>
          <p:cNvSpPr txBox="1">
            <a:spLocks noGrp="1"/>
          </p:cNvSpPr>
          <p:nvPr>
            <p:ph type="dt" sz="half" idx="7"/>
          </p:nvPr>
        </p:nvSpPr>
        <p:spPr/>
        <p:txBody>
          <a:bodyPr/>
          <a:lstStyle>
            <a:lvl1pPr>
              <a:defRPr/>
            </a:lvl1pPr>
          </a:lstStyle>
          <a:p>
            <a:pPr lvl="0"/>
            <a:fld id="{89560315-C078-42C9-B2BC-CA81E084DAFD}" type="datetime1">
              <a:rPr lang="fr-FR"/>
              <a:pPr lvl="0"/>
              <a:t>11/09/2020</a:t>
            </a:fld>
            <a:endParaRPr lang="fr-FR"/>
          </a:p>
        </p:txBody>
      </p:sp>
      <p:sp>
        <p:nvSpPr>
          <p:cNvPr id="4" name="Espace réservé du pied de page 3">
            <a:extLst>
              <a:ext uri="{FF2B5EF4-FFF2-40B4-BE49-F238E27FC236}">
                <a16:creationId xmlns:a16="http://schemas.microsoft.com/office/drawing/2014/main" id="{B0C52278-5CC6-48F5-88D9-C23BF6017258}"/>
              </a:ext>
            </a:extLst>
          </p:cNvPr>
          <p:cNvSpPr txBox="1">
            <a:spLocks noGrp="1"/>
          </p:cNvSpPr>
          <p:nvPr>
            <p:ph type="ftr" sz="quarter" idx="9"/>
          </p:nvPr>
        </p:nvSpPr>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E46818E6-20A3-45CE-A22A-E54C9B43D697}"/>
              </a:ext>
            </a:extLst>
          </p:cNvPr>
          <p:cNvSpPr txBox="1">
            <a:spLocks noGrp="1"/>
          </p:cNvSpPr>
          <p:nvPr>
            <p:ph type="sldNum" sz="quarter" idx="8"/>
          </p:nvPr>
        </p:nvSpPr>
        <p:spPr>
          <a:xfrm>
            <a:off x="10634134" y="6293221"/>
            <a:ext cx="745071" cy="365129"/>
          </a:xfrm>
        </p:spPr>
        <p:txBody>
          <a:bodyPr/>
          <a:lstStyle>
            <a:lvl1pPr>
              <a:defRPr/>
            </a:lvl1pPr>
          </a:lstStyle>
          <a:p>
            <a:pPr lvl="0"/>
            <a:fld id="{403B8808-1F58-47F6-99E8-BFD0AD2E6645}" type="slidenum">
              <a:t>‹N°›</a:t>
            </a:fld>
            <a:endParaRPr lang="fr-FR"/>
          </a:p>
        </p:txBody>
      </p:sp>
    </p:spTree>
    <p:extLst>
      <p:ext uri="{BB962C8B-B14F-4D97-AF65-F5344CB8AC3E}">
        <p14:creationId xmlns:p14="http://schemas.microsoft.com/office/powerpoint/2010/main" val="3759811702"/>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9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FA4F39-2466-4544-914E-88F0195407A5}"/>
              </a:ext>
            </a:extLst>
          </p:cNvPr>
          <p:cNvSpPr txBox="1">
            <a:spLocks noGrp="1"/>
          </p:cNvSpPr>
          <p:nvPr>
            <p:ph type="title"/>
          </p:nvPr>
        </p:nvSpPr>
        <p:spPr/>
        <p:txBody>
          <a:bodyPr/>
          <a:lstStyle>
            <a:lvl1pPr>
              <a:defRPr/>
            </a:lvl1pPr>
          </a:lstStyle>
          <a:p>
            <a:pPr lvl="0"/>
            <a:r>
              <a:rPr lang="fr-FR"/>
              <a:t>Cliquez et modifiez le titre</a:t>
            </a:r>
          </a:p>
        </p:txBody>
      </p:sp>
      <p:sp>
        <p:nvSpPr>
          <p:cNvPr id="3" name="Espace réservé de la date 2">
            <a:extLst>
              <a:ext uri="{FF2B5EF4-FFF2-40B4-BE49-F238E27FC236}">
                <a16:creationId xmlns:a16="http://schemas.microsoft.com/office/drawing/2014/main" id="{6579055D-0D9E-4645-B27C-0EC69CD39680}"/>
              </a:ext>
            </a:extLst>
          </p:cNvPr>
          <p:cNvSpPr txBox="1">
            <a:spLocks noGrp="1"/>
          </p:cNvSpPr>
          <p:nvPr>
            <p:ph type="dt" sz="half" idx="7"/>
          </p:nvPr>
        </p:nvSpPr>
        <p:spPr/>
        <p:txBody>
          <a:bodyPr/>
          <a:lstStyle>
            <a:lvl1pPr>
              <a:defRPr/>
            </a:lvl1pPr>
          </a:lstStyle>
          <a:p>
            <a:pPr lvl="0"/>
            <a:fld id="{BC7EF9B4-E711-48C1-8185-A7C9726B5003}" type="datetime1">
              <a:rPr lang="fr-FR"/>
              <a:pPr lvl="0"/>
              <a:t>11/09/2020</a:t>
            </a:fld>
            <a:endParaRPr lang="fr-FR"/>
          </a:p>
        </p:txBody>
      </p:sp>
      <p:sp>
        <p:nvSpPr>
          <p:cNvPr id="4" name="Espace réservé du pied de page 3">
            <a:extLst>
              <a:ext uri="{FF2B5EF4-FFF2-40B4-BE49-F238E27FC236}">
                <a16:creationId xmlns:a16="http://schemas.microsoft.com/office/drawing/2014/main" id="{4BC17A10-01C2-4CD3-A05D-8137B1DCA3EE}"/>
              </a:ext>
            </a:extLst>
          </p:cNvPr>
          <p:cNvSpPr txBox="1">
            <a:spLocks noGrp="1"/>
          </p:cNvSpPr>
          <p:nvPr>
            <p:ph type="ftr" sz="quarter" idx="9"/>
          </p:nvPr>
        </p:nvSpPr>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0BD1CBCD-7312-46A1-BBE4-09BB74618428}"/>
              </a:ext>
            </a:extLst>
          </p:cNvPr>
          <p:cNvSpPr txBox="1">
            <a:spLocks noGrp="1"/>
          </p:cNvSpPr>
          <p:nvPr>
            <p:ph type="sldNum" sz="quarter" idx="8"/>
          </p:nvPr>
        </p:nvSpPr>
        <p:spPr>
          <a:xfrm>
            <a:off x="10659536" y="6293221"/>
            <a:ext cx="660397" cy="365129"/>
          </a:xfrm>
        </p:spPr>
        <p:txBody>
          <a:bodyPr/>
          <a:lstStyle>
            <a:lvl1pPr>
              <a:defRPr/>
            </a:lvl1pPr>
          </a:lstStyle>
          <a:p>
            <a:pPr lvl="0"/>
            <a:fld id="{2282AAD0-3051-465A-BAA0-C44D326C3486}" type="slidenum">
              <a:t>‹N°›</a:t>
            </a:fld>
            <a:endParaRPr lang="fr-FR"/>
          </a:p>
        </p:txBody>
      </p:sp>
      <p:sp>
        <p:nvSpPr>
          <p:cNvPr id="6" name="Espace réservé du contenu 6">
            <a:extLst>
              <a:ext uri="{FF2B5EF4-FFF2-40B4-BE49-F238E27FC236}">
                <a16:creationId xmlns:a16="http://schemas.microsoft.com/office/drawing/2014/main" id="{C563D407-559F-429A-8382-924398CFBC0A}"/>
              </a:ext>
            </a:extLst>
          </p:cNvPr>
          <p:cNvSpPr txBox="1">
            <a:spLocks noGrp="1"/>
          </p:cNvSpPr>
          <p:nvPr>
            <p:ph idx="4294967295"/>
          </p:nvPr>
        </p:nvSpPr>
        <p:spPr>
          <a:xfrm>
            <a:off x="1147233" y="2027280"/>
            <a:ext cx="9912352" cy="3979861"/>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43127499"/>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solidFill>
                  <a:prstClr val="black">
                    <a:tint val="75000"/>
                  </a:prstClr>
                </a:solidFill>
              </a:rPr>
              <a:p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34133" y="6293224"/>
            <a:ext cx="745067" cy="365125"/>
          </a:xfrm>
          <a:prstGeom prst="rect">
            <a:avLst/>
          </a:prstGeom>
        </p:spPr>
        <p:txBody>
          <a:bodyPr/>
          <a:lstStyle/>
          <a:p>
            <a:fld id="{E0E48C36-60D3-5A43-AA48-41867AFDBEE6}" type="slidenum">
              <a:rPr lang="fr-FR" smtClean="0"/>
              <a:pPr/>
              <a:t>‹N°›</a:t>
            </a:fld>
            <a:endParaRPr lang="fr-FR"/>
          </a:p>
        </p:txBody>
      </p:sp>
    </p:spTree>
    <p:extLst>
      <p:ext uri="{BB962C8B-B14F-4D97-AF65-F5344CB8AC3E}">
        <p14:creationId xmlns:p14="http://schemas.microsoft.com/office/powerpoint/2010/main" val="18543339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e la date 2"/>
          <p:cNvSpPr>
            <a:spLocks noGrp="1"/>
          </p:cNvSpPr>
          <p:nvPr>
            <p:ph type="dt" sz="half" idx="10"/>
          </p:nvPr>
        </p:nvSpPr>
        <p:spPr>
          <a:xfrm>
            <a:off x="609600" y="6356352"/>
            <a:ext cx="2844800" cy="365125"/>
          </a:xfrm>
          <a:prstGeom prst="rect">
            <a:avLst/>
          </a:prstGeom>
        </p:spPr>
        <p:txBody>
          <a:bodyPr/>
          <a:lstStyle/>
          <a:p>
            <a:endParaRPr lang="fr-FR">
              <a:solidFill>
                <a:prstClr val="black">
                  <a:tint val="75000"/>
                </a:prstClr>
              </a:solidFill>
            </a:endParaRPr>
          </a:p>
        </p:txBody>
      </p:sp>
      <p:sp>
        <p:nvSpPr>
          <p:cNvPr id="4" name="Espace réservé du pied de page 3"/>
          <p:cNvSpPr>
            <a:spLocks noGrp="1"/>
          </p:cNvSpPr>
          <p:nvPr>
            <p:ph type="ftr" sz="quarter" idx="11"/>
            <p:custDataLst>
              <p:tags r:id="rId1"/>
            </p:custDataLst>
          </p:nvPr>
        </p:nvSpPr>
        <p:spPr>
          <a:xfrm>
            <a:off x="0" y="6356352"/>
            <a:ext cx="12192000" cy="365125"/>
          </a:xfrm>
          <a:prstGeom prst="rect">
            <a:avLst/>
          </a:prstGeom>
        </p:spPr>
        <p:txBody>
          <a:bodyPr/>
          <a:lstStyle>
            <a:lvl1pPr algn="l">
              <a:defRPr lang="fr-FR" sz="133" b="0" i="0" u="none">
                <a:solidFill>
                  <a:srgbClr val="000000"/>
                </a:solidFill>
                <a:latin typeface="Times New Roman"/>
              </a:defRPr>
            </a:lvl1pPr>
          </a:lstStyle>
          <a:p>
            <a:r>
              <a:rPr lang="fr-FR"/>
              <a:t> </a:t>
            </a:r>
          </a:p>
        </p:txBody>
      </p:sp>
      <p:sp>
        <p:nvSpPr>
          <p:cNvPr id="5" name="Espace réservé du numéro de diapositive 4"/>
          <p:cNvSpPr>
            <a:spLocks noGrp="1"/>
          </p:cNvSpPr>
          <p:nvPr>
            <p:ph type="sldNum" sz="quarter" idx="12"/>
          </p:nvPr>
        </p:nvSpPr>
        <p:spPr>
          <a:xfrm>
            <a:off x="10659533" y="6293224"/>
            <a:ext cx="660400" cy="365125"/>
          </a:xfrm>
          <a:prstGeom prst="rect">
            <a:avLst/>
          </a:prstGeom>
        </p:spPr>
        <p:txBody>
          <a:bodyPr/>
          <a:lstStyle/>
          <a:p>
            <a:fld id="{E0E48C36-60D3-5A43-AA48-41867AFDBEE6}" type="slidenum">
              <a:rPr lang="fr-FR" smtClean="0">
                <a:solidFill>
                  <a:prstClr val="black">
                    <a:tint val="75000"/>
                  </a:prstClr>
                </a:solidFill>
              </a:rPr>
              <a:pPr/>
              <a:t>‹N°›</a:t>
            </a:fld>
            <a:endParaRPr lang="fr-FR">
              <a:solidFill>
                <a:prstClr val="black">
                  <a:tint val="75000"/>
                </a:prstClr>
              </a:solidFill>
            </a:endParaRPr>
          </a:p>
        </p:txBody>
      </p:sp>
      <p:sp>
        <p:nvSpPr>
          <p:cNvPr id="7" name="Espace réservé du contenu 6"/>
          <p:cNvSpPr>
            <a:spLocks noGrp="1"/>
          </p:cNvSpPr>
          <p:nvPr>
            <p:ph sz="quarter" idx="13"/>
          </p:nvPr>
        </p:nvSpPr>
        <p:spPr>
          <a:xfrm>
            <a:off x="1147269" y="1604800"/>
            <a:ext cx="9912351" cy="429506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184021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10"/>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5" rIns="91431" bIns="45715" rtlCol="0" anchor="ctr"/>
          <a:lstStyle/>
          <a:p>
            <a:pPr algn="ctr" defTabSz="342849"/>
            <a:endParaRPr lang="fr-FR" sz="1400" dirty="0">
              <a:solidFill>
                <a:prstClr val="white"/>
              </a:solidFill>
              <a:latin typeface="Arial Narrow" panose="020B0606020202030204" pitchFamily="34" charset="0"/>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6"/>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9"/>
            <a:ext cx="4642805" cy="1362075"/>
          </a:xfrm>
        </p:spPr>
        <p:txBody>
          <a:bodyPr anchor="t">
            <a:normAutofit/>
          </a:bodyPr>
          <a:lstStyle>
            <a:lvl1pPr algn="l">
              <a:defRPr sz="1900" b="1" cap="all"/>
            </a:lvl1pPr>
          </a:lstStyle>
          <a:p>
            <a:r>
              <a:rPr lang="fr-FR" dirty="0"/>
              <a:t>Cliquez et modifiez le titre</a:t>
            </a:r>
          </a:p>
        </p:txBody>
      </p:sp>
      <p:sp>
        <p:nvSpPr>
          <p:cNvPr id="3" name="Espace réservé du texte 2"/>
          <p:cNvSpPr>
            <a:spLocks noGrp="1"/>
          </p:cNvSpPr>
          <p:nvPr>
            <p:ph type="body" idx="1" hasCustomPrompt="1"/>
          </p:nvPr>
        </p:nvSpPr>
        <p:spPr>
          <a:xfrm>
            <a:off x="6195496" y="686479"/>
            <a:ext cx="5737121" cy="1500187"/>
          </a:xfrm>
        </p:spPr>
        <p:txBody>
          <a:bodyPr anchor="t" anchorCtr="0"/>
          <a:lstStyle>
            <a:lvl1pPr marL="0" indent="0">
              <a:buNone/>
              <a:defRPr sz="3800">
                <a:solidFill>
                  <a:srgbClr val="312782"/>
                </a:solidFill>
                <a:latin typeface="Arial Black"/>
                <a:cs typeface="Arial Black"/>
              </a:defRPr>
            </a:lvl1pPr>
            <a:lvl2pPr marL="342849" indent="0">
              <a:buNone/>
              <a:defRPr sz="1400">
                <a:solidFill>
                  <a:schemeClr val="tx1">
                    <a:tint val="75000"/>
                  </a:schemeClr>
                </a:solidFill>
              </a:defRPr>
            </a:lvl2pPr>
            <a:lvl3pPr marL="685698" indent="0">
              <a:buNone/>
              <a:defRPr sz="1200">
                <a:solidFill>
                  <a:schemeClr val="tx1">
                    <a:tint val="75000"/>
                  </a:schemeClr>
                </a:solidFill>
              </a:defRPr>
            </a:lvl3pPr>
            <a:lvl4pPr marL="1028548" indent="0">
              <a:buNone/>
              <a:defRPr sz="1100">
                <a:solidFill>
                  <a:schemeClr val="tx1">
                    <a:tint val="75000"/>
                  </a:schemeClr>
                </a:solidFill>
              </a:defRPr>
            </a:lvl4pPr>
            <a:lvl5pPr marL="1371396" indent="0">
              <a:buNone/>
              <a:defRPr sz="1100">
                <a:solidFill>
                  <a:schemeClr val="tx1">
                    <a:tint val="75000"/>
                  </a:schemeClr>
                </a:solidFill>
              </a:defRPr>
            </a:lvl5pPr>
            <a:lvl6pPr marL="1714246" indent="0">
              <a:buNone/>
              <a:defRPr sz="1100">
                <a:solidFill>
                  <a:schemeClr val="tx1">
                    <a:tint val="75000"/>
                  </a:schemeClr>
                </a:solidFill>
              </a:defRPr>
            </a:lvl6pPr>
            <a:lvl7pPr marL="2057093" indent="0">
              <a:buNone/>
              <a:defRPr sz="1100">
                <a:solidFill>
                  <a:schemeClr val="tx1">
                    <a:tint val="75000"/>
                  </a:schemeClr>
                </a:solidFill>
              </a:defRPr>
            </a:lvl7pPr>
            <a:lvl8pPr marL="2399940" indent="0">
              <a:buNone/>
              <a:defRPr sz="1100">
                <a:solidFill>
                  <a:schemeClr val="tx1">
                    <a:tint val="75000"/>
                  </a:schemeClr>
                </a:solidFill>
              </a:defRPr>
            </a:lvl8pPr>
            <a:lvl9pPr marL="2742789" indent="0">
              <a:buNone/>
              <a:defRPr sz="11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992560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pic>
        <p:nvPicPr>
          <p:cNvPr id="9" name="Image 8"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421"/>
            <a:ext cx="1578709" cy="1160161"/>
          </a:xfrm>
          <a:prstGeom prst="rect">
            <a:avLst/>
          </a:prstGeom>
        </p:spPr>
      </p:pic>
      <p:sp>
        <p:nvSpPr>
          <p:cNvPr id="7" name="Espace réservé du numéro de diapositive 6"/>
          <p:cNvSpPr>
            <a:spLocks noGrp="1"/>
          </p:cNvSpPr>
          <p:nvPr>
            <p:ph type="sldNum" sz="quarter" idx="12"/>
          </p:nvPr>
        </p:nvSpPr>
        <p:spPr>
          <a:xfrm>
            <a:off x="10733463" y="6356352"/>
            <a:ext cx="511536" cy="365125"/>
          </a:xfrm>
        </p:spPr>
        <p:txBody>
          <a:bodyPr/>
          <a:lstStyle>
            <a:lvl1pPr algn="ctr">
              <a:defRPr sz="1333">
                <a:solidFill>
                  <a:srgbClr val="312782"/>
                </a:solidFill>
                <a:latin typeface="Arial Narrow"/>
                <a:cs typeface="Arial Narrow"/>
              </a:defRPr>
            </a:lvl1pPr>
          </a:lstStyle>
          <a:p>
            <a:pPr defTabSz="1218434">
              <a:defRPr/>
            </a:pPr>
            <a:fld id="{E0E48C36-60D3-5A43-AA48-41867AFDBEE6}" type="slidenum">
              <a:rPr lang="fr-FR" smtClean="0"/>
              <a:pPr defTabSz="1218434">
                <a:defRPr/>
              </a:pPr>
              <a:t>‹N°›</a:t>
            </a:fld>
            <a:endParaRPr lang="fr-FR" dirty="0"/>
          </a:p>
        </p:txBody>
      </p:sp>
    </p:spTree>
    <p:extLst>
      <p:ext uri="{BB962C8B-B14F-4D97-AF65-F5344CB8AC3E}">
        <p14:creationId xmlns:p14="http://schemas.microsoft.com/office/powerpoint/2010/main" val="26354485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12503767" cy="8345148"/>
          </a:xfrm>
          <a:prstGeom prst="rect">
            <a:avLst/>
          </a:prstGeom>
        </p:spPr>
      </p:pic>
      <p:sp>
        <p:nvSpPr>
          <p:cNvPr id="5" name="Titre 4"/>
          <p:cNvSpPr>
            <a:spLocks noGrp="1"/>
          </p:cNvSpPr>
          <p:nvPr>
            <p:ph type="title"/>
          </p:nvPr>
        </p:nvSpPr>
        <p:spPr>
          <a:xfrm>
            <a:off x="1584002" y="2106614"/>
            <a:ext cx="9702172" cy="1487487"/>
          </a:xfrm>
        </p:spPr>
        <p:txBody>
          <a:bodyPr lIns="0" rIns="0" anchor="b">
            <a:noAutofit/>
          </a:bodyPr>
          <a:lstStyle>
            <a:lvl1pPr>
              <a:defRPr sz="4267"/>
            </a:lvl1pPr>
          </a:lstStyle>
          <a:p>
            <a:r>
              <a:rPr lang="fr-FR" noProof="0"/>
              <a:t>Modifiez le style du titre</a:t>
            </a:r>
          </a:p>
        </p:txBody>
      </p:sp>
      <p:sp>
        <p:nvSpPr>
          <p:cNvPr id="16" name="Espace réservé du texte 15"/>
          <p:cNvSpPr>
            <a:spLocks noGrp="1"/>
          </p:cNvSpPr>
          <p:nvPr>
            <p:ph type="body" sz="quarter" idx="10" hasCustomPrompt="1"/>
          </p:nvPr>
        </p:nvSpPr>
        <p:spPr>
          <a:xfrm>
            <a:off x="1584002" y="3638551"/>
            <a:ext cx="9702172" cy="1778000"/>
          </a:xfrm>
        </p:spPr>
        <p:txBody>
          <a:bodyPr lIns="0" rIns="0">
            <a:noAutofit/>
          </a:bodyPr>
          <a:lstStyle>
            <a:lvl1pPr marL="0" indent="0">
              <a:buNone/>
              <a:defRPr>
                <a:solidFill>
                  <a:schemeClr val="accent5">
                    <a:lumMod val="75000"/>
                  </a:schemeClr>
                </a:solidFill>
              </a:defRPr>
            </a:lvl1pPr>
          </a:lstStyle>
          <a:p>
            <a:pPr lvl="0"/>
            <a:r>
              <a:rPr lang="fr-FR" noProof="0"/>
              <a:t>Cliquez pour modifier les styles des sous-titres du masque</a:t>
            </a:r>
          </a:p>
        </p:txBody>
      </p:sp>
      <p:pic>
        <p:nvPicPr>
          <p:cNvPr id="8" name="Image 7" descr="TOTAL_logo_RVB_fond_gris_powerpoint.psd"/>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82169"/>
            <a:ext cx="12192000" cy="1129792"/>
          </a:xfrm>
          <a:prstGeom prst="rect">
            <a:avLst/>
          </a:prstGeom>
        </p:spPr>
      </p:pic>
    </p:spTree>
    <p:extLst>
      <p:ext uri="{BB962C8B-B14F-4D97-AF65-F5344CB8AC3E}">
        <p14:creationId xmlns:p14="http://schemas.microsoft.com/office/powerpoint/2010/main" val="1625179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a:t>Modifiez le style du titre</a:t>
            </a:r>
          </a:p>
        </p:txBody>
      </p:sp>
      <p:sp>
        <p:nvSpPr>
          <p:cNvPr id="3" name="Espace réservé du pied de page 2"/>
          <p:cNvSpPr>
            <a:spLocks noGrp="1"/>
          </p:cNvSpPr>
          <p:nvPr>
            <p:ph type="ftr" sz="quarter" idx="10"/>
          </p:nvPr>
        </p:nvSpPr>
        <p:spPr>
          <a:xfrm>
            <a:off x="609600" y="6411916"/>
            <a:ext cx="7924800" cy="365125"/>
          </a:xfrm>
        </p:spPr>
        <p:txBody>
          <a:bodyPr/>
          <a:lstStyle/>
          <a:p>
            <a:r>
              <a:rPr lang="fr-FR" dirty="0"/>
              <a:t>Intervention CTA - Total H2 – Comité Technique Automobile Décembre 2019 – Confidentiel – Ne pas diffuser</a:t>
            </a:r>
            <a:endParaRPr lang="fr-FR" noProof="0" dirty="0"/>
          </a:p>
        </p:txBody>
      </p:sp>
      <p:sp>
        <p:nvSpPr>
          <p:cNvPr id="6" name="Espace réservé du texte 5"/>
          <p:cNvSpPr>
            <a:spLocks noGrp="1"/>
          </p:cNvSpPr>
          <p:nvPr>
            <p:ph type="body" sz="quarter" idx="12"/>
          </p:nvPr>
        </p:nvSpPr>
        <p:spPr>
          <a:xfrm>
            <a:off x="609600" y="1125539"/>
            <a:ext cx="10958400" cy="5040311"/>
          </a:xfrm>
        </p:spPr>
        <p:txBody>
          <a:bodyPr/>
          <a:lstStyle>
            <a:lvl5pPr marL="1679958">
              <a:buNone/>
              <a:defRPr/>
            </a:lvl5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3288264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2493953"/>
            <a:ext cx="10363200" cy="1362075"/>
          </a:xfrm>
        </p:spPr>
        <p:txBody>
          <a:bodyPr anchor="ctr">
            <a:noAutofit/>
          </a:bodyPr>
          <a:lstStyle>
            <a:lvl1pPr algn="l">
              <a:defRPr sz="4267" b="1" cap="all">
                <a:solidFill>
                  <a:schemeClr val="accent5">
                    <a:lumMod val="75000"/>
                  </a:schemeClr>
                </a:solidFill>
              </a:defRPr>
            </a:lvl1pPr>
          </a:lstStyle>
          <a:p>
            <a:r>
              <a:rPr lang="fr-FR" noProof="0"/>
              <a:t>Modifiez le style du titre</a:t>
            </a:r>
          </a:p>
        </p:txBody>
      </p:sp>
      <p:sp>
        <p:nvSpPr>
          <p:cNvPr id="5" name="Espace réservé du pied de page 4"/>
          <p:cNvSpPr>
            <a:spLocks noGrp="1"/>
          </p:cNvSpPr>
          <p:nvPr>
            <p:ph type="ftr" sz="quarter" idx="11"/>
          </p:nvPr>
        </p:nvSpPr>
        <p:spPr/>
        <p:txBody>
          <a:bodyPr/>
          <a:lstStyle/>
          <a:p>
            <a:r>
              <a:rPr lang="fr-FR" noProof="0"/>
              <a:t>Intervention CTA - Total H2 - Décembre 2019 – Confidentiel – Ne pas diffuser</a:t>
            </a:r>
          </a:p>
        </p:txBody>
      </p:sp>
      <p:sp>
        <p:nvSpPr>
          <p:cNvPr id="6" name="Espace réservé du numéro de diapositive 5"/>
          <p:cNvSpPr>
            <a:spLocks noGrp="1"/>
          </p:cNvSpPr>
          <p:nvPr>
            <p:ph type="sldNum" sz="quarter" idx="12"/>
          </p:nvPr>
        </p:nvSpPr>
        <p:spPr>
          <a:xfrm>
            <a:off x="8737600" y="6411916"/>
            <a:ext cx="967317" cy="365125"/>
          </a:xfrm>
          <a:prstGeom prst="rect">
            <a:avLst/>
          </a:prstGeom>
        </p:spPr>
        <p:txBody>
          <a:bodyPr/>
          <a:lstStyle/>
          <a:p>
            <a:fld id="{21F90BE8-D879-4F46-ACF9-7BCC67DCFB75}" type="slidenum">
              <a:rPr lang="fr-FR" smtClean="0"/>
              <a:pPr/>
              <a:t>‹N°›</a:t>
            </a:fld>
            <a:endParaRPr lang="fr-FR"/>
          </a:p>
        </p:txBody>
      </p:sp>
      <p:sp>
        <p:nvSpPr>
          <p:cNvPr id="7" name="Rectangle 6"/>
          <p:cNvSpPr/>
          <p:nvPr userDrawn="1"/>
        </p:nvSpPr>
        <p:spPr>
          <a:xfrm>
            <a:off x="11904000" y="0"/>
            <a:ext cx="288000" cy="6858000"/>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latin typeface="Helvetica"/>
              <a:cs typeface="Helvetica"/>
            </a:endParaRPr>
          </a:p>
        </p:txBody>
      </p:sp>
    </p:spTree>
    <p:extLst>
      <p:ext uri="{BB962C8B-B14F-4D97-AF65-F5344CB8AC3E}">
        <p14:creationId xmlns:p14="http://schemas.microsoft.com/office/powerpoint/2010/main" val="418035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Deux contenus">
    <p:spTree>
      <p:nvGrpSpPr>
        <p:cNvPr id="1" name=""/>
        <p:cNvGrpSpPr/>
        <p:nvPr/>
      </p:nvGrpSpPr>
      <p:grpSpPr>
        <a:xfrm>
          <a:off x="0" y="0"/>
          <a:ext cx="0" cy="0"/>
          <a:chOff x="0" y="0"/>
          <a:chExt cx="0" cy="0"/>
        </a:xfrm>
      </p:grpSpPr>
      <p:pic>
        <p:nvPicPr>
          <p:cNvPr id="9" name="Image 8"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5464" y="5722448"/>
            <a:ext cx="1578709" cy="1160161"/>
          </a:xfrm>
          <a:prstGeom prst="rect">
            <a:avLst/>
          </a:prstGeom>
        </p:spPr>
      </p:pic>
      <p:sp>
        <p:nvSpPr>
          <p:cNvPr id="7" name="Espace réservé du numéro de diapositive 6"/>
          <p:cNvSpPr>
            <a:spLocks noGrp="1"/>
          </p:cNvSpPr>
          <p:nvPr>
            <p:ph type="sldNum" sz="quarter" idx="12"/>
          </p:nvPr>
        </p:nvSpPr>
        <p:spPr>
          <a:xfrm>
            <a:off x="10733463" y="6356356"/>
            <a:ext cx="511536" cy="365125"/>
          </a:xfrm>
        </p:spPr>
        <p:txBody>
          <a:bodyPr/>
          <a:lstStyle>
            <a:lvl1pPr algn="ctr">
              <a:defRPr sz="1067">
                <a:solidFill>
                  <a:srgbClr val="312782"/>
                </a:solidFill>
                <a:latin typeface="Arial Narrow"/>
                <a:cs typeface="Arial Narrow"/>
              </a:defRPr>
            </a:lvl1pPr>
          </a:lstStyle>
          <a:p>
            <a:fld id="{E0E48C36-60D3-5A43-AA48-41867AFDBEE6}" type="slidenum">
              <a:rPr lang="fr-FR" smtClean="0"/>
              <a:pPr/>
              <a:t>‹N°›</a:t>
            </a:fld>
            <a:endParaRPr lang="fr-FR" dirty="0"/>
          </a:p>
        </p:txBody>
      </p:sp>
    </p:spTree>
    <p:extLst>
      <p:ext uri="{BB962C8B-B14F-4D97-AF65-F5344CB8AC3E}">
        <p14:creationId xmlns:p14="http://schemas.microsoft.com/office/powerpoint/2010/main" val="24325395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noProof="0"/>
              <a:t>Modifiez le style du titre</a:t>
            </a:r>
          </a:p>
        </p:txBody>
      </p:sp>
      <p:sp>
        <p:nvSpPr>
          <p:cNvPr id="3" name="Espace réservé du contenu 2"/>
          <p:cNvSpPr>
            <a:spLocks noGrp="1"/>
          </p:cNvSpPr>
          <p:nvPr>
            <p:ph sz="half" idx="1"/>
          </p:nvPr>
        </p:nvSpPr>
        <p:spPr>
          <a:xfrm>
            <a:off x="609600" y="1125539"/>
            <a:ext cx="5384800" cy="5000625"/>
          </a:xfrm>
          <a:prstGeom prst="rect">
            <a:avLst/>
          </a:prstGeom>
        </p:spPr>
        <p:txBody>
          <a:bodyPr/>
          <a:lstStyle>
            <a:lvl1pPr>
              <a:defRPr sz="2133"/>
            </a:lvl1pPr>
            <a:lvl2pPr>
              <a:defRPr sz="1867"/>
            </a:lvl2pPr>
            <a:lvl3pPr>
              <a:defRPr sz="1600"/>
            </a:lvl3pPr>
            <a:lvl4pPr>
              <a:defRPr sz="1600"/>
            </a:lvl4pPr>
            <a:lvl5pPr marL="1679958">
              <a:buNone/>
              <a:defRPr sz="1600"/>
            </a:lvl5pPr>
            <a:lvl6pPr>
              <a:defRPr sz="2400"/>
            </a:lvl6pPr>
            <a:lvl7pPr>
              <a:defRPr sz="2400"/>
            </a:lvl7pPr>
            <a:lvl8pPr>
              <a:defRPr sz="2400"/>
            </a:lvl8pPr>
            <a:lvl9pPr>
              <a:defRPr sz="24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
        <p:nvSpPr>
          <p:cNvPr id="4" name="Espace réservé du contenu 3"/>
          <p:cNvSpPr>
            <a:spLocks noGrp="1"/>
          </p:cNvSpPr>
          <p:nvPr>
            <p:ph sz="half" idx="2"/>
          </p:nvPr>
        </p:nvSpPr>
        <p:spPr>
          <a:xfrm>
            <a:off x="6197600" y="1125539"/>
            <a:ext cx="5384800" cy="5000625"/>
          </a:xfrm>
          <a:prstGeom prst="rect">
            <a:avLst/>
          </a:prstGeom>
        </p:spPr>
        <p:txBody>
          <a:bodyPr/>
          <a:lstStyle>
            <a:lvl1pPr>
              <a:defRPr sz="2133"/>
            </a:lvl1pPr>
            <a:lvl2pPr>
              <a:defRPr sz="1867"/>
            </a:lvl2pPr>
            <a:lvl3pPr>
              <a:defRPr sz="1600"/>
            </a:lvl3pPr>
            <a:lvl4pPr>
              <a:defRPr sz="1600"/>
            </a:lvl4pPr>
            <a:lvl5pPr marL="1679958">
              <a:buNone/>
              <a:defRPr sz="1600"/>
            </a:lvl5pPr>
            <a:lvl6pPr>
              <a:defRPr sz="2400"/>
            </a:lvl6pPr>
            <a:lvl7pPr>
              <a:defRPr sz="2400"/>
            </a:lvl7pPr>
            <a:lvl8pPr>
              <a:defRPr sz="2400"/>
            </a:lvl8pPr>
            <a:lvl9pPr>
              <a:defRPr sz="24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
        <p:nvSpPr>
          <p:cNvPr id="6" name="Espace réservé du pied de page 5"/>
          <p:cNvSpPr>
            <a:spLocks noGrp="1"/>
          </p:cNvSpPr>
          <p:nvPr>
            <p:ph type="ftr" sz="quarter" idx="11"/>
          </p:nvPr>
        </p:nvSpPr>
        <p:spPr/>
        <p:txBody>
          <a:bodyPr/>
          <a:lstStyle/>
          <a:p>
            <a:r>
              <a:rPr lang="fr-FR" noProof="0"/>
              <a:t>Intervention CTA - Total H2 - Décembre 2019 – Confidentiel – Ne pas diffuser</a:t>
            </a:r>
          </a:p>
        </p:txBody>
      </p:sp>
      <p:sp>
        <p:nvSpPr>
          <p:cNvPr id="7" name="Espace réservé du numéro de diapositive 6"/>
          <p:cNvSpPr>
            <a:spLocks noGrp="1"/>
          </p:cNvSpPr>
          <p:nvPr>
            <p:ph type="sldNum" sz="quarter" idx="12"/>
          </p:nvPr>
        </p:nvSpPr>
        <p:spPr>
          <a:xfrm>
            <a:off x="8737600" y="6411916"/>
            <a:ext cx="967317" cy="365125"/>
          </a:xfrm>
          <a:prstGeom prst="rect">
            <a:avLst/>
          </a:prstGeom>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20364110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609600" y="1695600"/>
            <a:ext cx="10958400" cy="4284000"/>
          </a:xfrm>
          <a:prstGeom prst="rect">
            <a:avLst/>
          </a:prstGeom>
        </p:spPr>
        <p:txBody>
          <a:bodyPr/>
          <a:lstStyle>
            <a:lvl1pPr>
              <a:defRPr/>
            </a:lvl1pPr>
          </a:lstStyle>
          <a:p>
            <a:pPr lvl="0"/>
            <a:r>
              <a:rPr lang="fr-FR"/>
              <a:t>Graphique barres</a:t>
            </a:r>
          </a:p>
        </p:txBody>
      </p:sp>
      <p:sp>
        <p:nvSpPr>
          <p:cNvPr id="5" name="Espace réservé du pied de page 4"/>
          <p:cNvSpPr>
            <a:spLocks noGrp="1"/>
          </p:cNvSpPr>
          <p:nvPr>
            <p:ph type="ftr" sz="quarter" idx="11"/>
          </p:nvPr>
        </p:nvSpPr>
        <p:spPr/>
        <p:txBody>
          <a:bodyPr/>
          <a:lstStyle/>
          <a:p>
            <a:r>
              <a:rPr lang="fr-FR"/>
              <a:t>Intervention CTA - Total H2 - Décembre 2019 – Confidentiel – Ne pas diffuser</a:t>
            </a:r>
          </a:p>
        </p:txBody>
      </p:sp>
      <p:sp>
        <p:nvSpPr>
          <p:cNvPr id="6" name="Espace réservé du numéro de diapositive 5"/>
          <p:cNvSpPr>
            <a:spLocks noGrp="1"/>
          </p:cNvSpPr>
          <p:nvPr>
            <p:ph type="sldNum" sz="quarter" idx="12"/>
          </p:nvPr>
        </p:nvSpPr>
        <p:spPr>
          <a:xfrm>
            <a:off x="8737600" y="6411916"/>
            <a:ext cx="967317" cy="365125"/>
          </a:xfrm>
          <a:prstGeom prst="rect">
            <a:avLst/>
          </a:prstGeom>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3023659" y="1418400"/>
            <a:ext cx="6144683" cy="420564"/>
          </a:xfrm>
        </p:spPr>
        <p:txBody>
          <a:bodyPr wrap="square" anchor="t" anchorCtr="1">
            <a:spAutoFit/>
          </a:bodyPr>
          <a:lstStyle>
            <a:lvl1pPr algn="ctr">
              <a:buNone/>
              <a:defRPr sz="2133"/>
            </a:lvl1pPr>
          </a:lstStyle>
          <a:p>
            <a:pPr lvl="0"/>
            <a:r>
              <a:rPr lang="fr-FR"/>
              <a:t>Titre graph type barres</a:t>
            </a:r>
          </a:p>
        </p:txBody>
      </p:sp>
      <p:sp>
        <p:nvSpPr>
          <p:cNvPr id="9" name="Espace réservé du texte 8"/>
          <p:cNvSpPr>
            <a:spLocks noGrp="1"/>
          </p:cNvSpPr>
          <p:nvPr>
            <p:ph type="body" sz="quarter" idx="14" hasCustomPrompt="1"/>
          </p:nvPr>
        </p:nvSpPr>
        <p:spPr>
          <a:xfrm>
            <a:off x="609602" y="6021389"/>
            <a:ext cx="4237567" cy="215900"/>
          </a:xfrm>
        </p:spPr>
        <p:txBody>
          <a:bodyPr lIns="0">
            <a:noAutofit/>
          </a:bodyPr>
          <a:lstStyle>
            <a:lvl1pPr marL="0" indent="0">
              <a:buFont typeface="Arial" pitchFamily="34" charset="0"/>
              <a:buNone/>
              <a:defRPr sz="12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24333112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609600" y="972000"/>
            <a:ext cx="10958400" cy="2484000"/>
          </a:xfrm>
          <a:prstGeom prst="rect">
            <a:avLst/>
          </a:prstGeom>
        </p:spPr>
        <p:txBody>
          <a:bodyPr/>
          <a:lstStyle>
            <a:lvl1pPr>
              <a:defRPr/>
            </a:lvl1pPr>
          </a:lstStyle>
          <a:p>
            <a:pPr lvl="0"/>
            <a:r>
              <a:rPr lang="fr-FR"/>
              <a:t>Graphique barres</a:t>
            </a:r>
          </a:p>
        </p:txBody>
      </p:sp>
      <p:sp>
        <p:nvSpPr>
          <p:cNvPr id="5" name="Espace réservé du pied de page 4"/>
          <p:cNvSpPr>
            <a:spLocks noGrp="1"/>
          </p:cNvSpPr>
          <p:nvPr>
            <p:ph type="ftr" sz="quarter" idx="11"/>
          </p:nvPr>
        </p:nvSpPr>
        <p:spPr/>
        <p:txBody>
          <a:bodyPr/>
          <a:lstStyle/>
          <a:p>
            <a:r>
              <a:rPr lang="fr-FR"/>
              <a:t>Intervention CTA - Total H2 - Décembre 2019 – Confidentiel – Ne pas diffuser</a:t>
            </a:r>
          </a:p>
        </p:txBody>
      </p:sp>
      <p:sp>
        <p:nvSpPr>
          <p:cNvPr id="6" name="Espace réservé du numéro de diapositive 5"/>
          <p:cNvSpPr>
            <a:spLocks noGrp="1"/>
          </p:cNvSpPr>
          <p:nvPr>
            <p:ph type="sldNum" sz="quarter" idx="12"/>
          </p:nvPr>
        </p:nvSpPr>
        <p:spPr>
          <a:xfrm>
            <a:off x="8737600" y="6411916"/>
            <a:ext cx="967317" cy="365125"/>
          </a:xfrm>
          <a:prstGeom prst="rect">
            <a:avLst/>
          </a:prstGeom>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609600" y="3510000"/>
            <a:ext cx="10958400" cy="2484000"/>
          </a:xfrm>
          <a:prstGeom prst="rect">
            <a:avLst/>
          </a:prstGeom>
        </p:spPr>
        <p:txBody>
          <a:bodyPr/>
          <a:lstStyle>
            <a:lvl1pPr>
              <a:defRPr/>
            </a:lvl1pPr>
          </a:lstStyle>
          <a:p>
            <a:pPr lvl="0"/>
            <a:r>
              <a:rPr lang="fr-FR"/>
              <a:t>Graphique barres</a:t>
            </a:r>
          </a:p>
        </p:txBody>
      </p:sp>
      <p:sp>
        <p:nvSpPr>
          <p:cNvPr id="7" name="Espace réservé du texte 8"/>
          <p:cNvSpPr>
            <a:spLocks noGrp="1"/>
          </p:cNvSpPr>
          <p:nvPr>
            <p:ph type="body" sz="quarter" idx="14" hasCustomPrompt="1"/>
          </p:nvPr>
        </p:nvSpPr>
        <p:spPr>
          <a:xfrm>
            <a:off x="609602" y="6021389"/>
            <a:ext cx="4237567" cy="215900"/>
          </a:xfrm>
        </p:spPr>
        <p:txBody>
          <a:bodyPr lIns="0">
            <a:noAutofit/>
          </a:bodyPr>
          <a:lstStyle>
            <a:lvl1pPr marL="0" indent="0">
              <a:buFont typeface="Arial" pitchFamily="34" charset="0"/>
              <a:buNone/>
              <a:defRPr sz="12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40369247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609600" y="1767600"/>
            <a:ext cx="10958400" cy="4248000"/>
          </a:xfrm>
          <a:prstGeom prst="rect">
            <a:avLst/>
          </a:prstGeom>
        </p:spPr>
        <p:txBody>
          <a:bodyPr/>
          <a:lstStyle>
            <a:lvl1pPr>
              <a:defRPr/>
            </a:lvl1pPr>
          </a:lstStyle>
          <a:p>
            <a:pPr lvl="0"/>
            <a:r>
              <a:rPr lang="fr-FR"/>
              <a:t>Graphique anneau</a:t>
            </a:r>
          </a:p>
        </p:txBody>
      </p:sp>
      <p:sp>
        <p:nvSpPr>
          <p:cNvPr id="5" name="Espace réservé du pied de page 4"/>
          <p:cNvSpPr>
            <a:spLocks noGrp="1"/>
          </p:cNvSpPr>
          <p:nvPr>
            <p:ph type="ftr" sz="quarter" idx="11"/>
          </p:nvPr>
        </p:nvSpPr>
        <p:spPr/>
        <p:txBody>
          <a:bodyPr/>
          <a:lstStyle/>
          <a:p>
            <a:r>
              <a:rPr lang="fr-FR"/>
              <a:t>Intervention CTA - Total H2 - Décembre 2019 – Confidentiel – Ne pas diffuser</a:t>
            </a:r>
          </a:p>
        </p:txBody>
      </p:sp>
      <p:sp>
        <p:nvSpPr>
          <p:cNvPr id="6" name="Espace réservé du numéro de diapositive 5"/>
          <p:cNvSpPr>
            <a:spLocks noGrp="1"/>
          </p:cNvSpPr>
          <p:nvPr>
            <p:ph type="sldNum" sz="quarter" idx="12"/>
          </p:nvPr>
        </p:nvSpPr>
        <p:spPr>
          <a:xfrm>
            <a:off x="8737600" y="6411916"/>
            <a:ext cx="967317" cy="365125"/>
          </a:xfrm>
          <a:prstGeom prst="rect">
            <a:avLst/>
          </a:prstGeom>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3023659" y="1418400"/>
            <a:ext cx="6144683" cy="420564"/>
          </a:xfrm>
        </p:spPr>
        <p:txBody>
          <a:bodyPr wrap="square" anchor="t" anchorCtr="1">
            <a:spAutoFit/>
          </a:bodyPr>
          <a:lstStyle>
            <a:lvl1pPr algn="ctr">
              <a:buNone/>
              <a:defRPr sz="2133"/>
            </a:lvl1pPr>
          </a:lstStyle>
          <a:p>
            <a:pPr lvl="0"/>
            <a:r>
              <a:rPr lang="fr-FR"/>
              <a:t>Titre graph type anneau</a:t>
            </a:r>
          </a:p>
        </p:txBody>
      </p:sp>
      <p:sp>
        <p:nvSpPr>
          <p:cNvPr id="7" name="Espace réservé du texte 8"/>
          <p:cNvSpPr>
            <a:spLocks noGrp="1"/>
          </p:cNvSpPr>
          <p:nvPr>
            <p:ph type="body" sz="quarter" idx="14" hasCustomPrompt="1"/>
          </p:nvPr>
        </p:nvSpPr>
        <p:spPr>
          <a:xfrm>
            <a:off x="609602" y="6021389"/>
            <a:ext cx="4237567" cy="215900"/>
          </a:xfrm>
        </p:spPr>
        <p:txBody>
          <a:bodyPr lIns="0">
            <a:noAutofit/>
          </a:bodyPr>
          <a:lstStyle>
            <a:lvl1pPr marL="0" indent="0">
              <a:buFont typeface="Arial" pitchFamily="34" charset="0"/>
              <a:buNone/>
              <a:defRPr sz="12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21811593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a:t>Modifiez le style du titre</a:t>
            </a:r>
          </a:p>
        </p:txBody>
      </p:sp>
      <p:sp>
        <p:nvSpPr>
          <p:cNvPr id="3" name="Espace réservé du contenu 2"/>
          <p:cNvSpPr>
            <a:spLocks noGrp="1"/>
          </p:cNvSpPr>
          <p:nvPr>
            <p:ph idx="1" hasCustomPrompt="1"/>
          </p:nvPr>
        </p:nvSpPr>
        <p:spPr>
          <a:xfrm>
            <a:off x="609600" y="1125539"/>
            <a:ext cx="10957984" cy="4896000"/>
          </a:xfrm>
          <a:prstGeom prst="rect">
            <a:avLst/>
          </a:prstGeom>
        </p:spPr>
        <p:txBody>
          <a:bodyPr anchor="t" anchorCtr="0"/>
          <a:lstStyle>
            <a:lvl1pPr>
              <a:defRPr/>
            </a:lvl1pPr>
          </a:lstStyle>
          <a:p>
            <a:pPr lvl="0"/>
            <a:r>
              <a:rPr lang="fr-FR"/>
              <a:t>Tableau</a:t>
            </a:r>
          </a:p>
        </p:txBody>
      </p:sp>
      <p:sp>
        <p:nvSpPr>
          <p:cNvPr id="5" name="Espace réservé du pied de page 4"/>
          <p:cNvSpPr>
            <a:spLocks noGrp="1"/>
          </p:cNvSpPr>
          <p:nvPr>
            <p:ph type="ftr" sz="quarter" idx="11"/>
          </p:nvPr>
        </p:nvSpPr>
        <p:spPr/>
        <p:txBody>
          <a:bodyPr/>
          <a:lstStyle/>
          <a:p>
            <a:r>
              <a:rPr lang="fr-FR"/>
              <a:t>Intervention CTA - Total H2 - Décembre 2019 – Confidentiel – Ne pas diffuser</a:t>
            </a:r>
          </a:p>
        </p:txBody>
      </p:sp>
      <p:sp>
        <p:nvSpPr>
          <p:cNvPr id="6" name="Espace réservé du numéro de diapositive 5"/>
          <p:cNvSpPr>
            <a:spLocks noGrp="1"/>
          </p:cNvSpPr>
          <p:nvPr>
            <p:ph type="sldNum" sz="quarter" idx="12"/>
          </p:nvPr>
        </p:nvSpPr>
        <p:spPr>
          <a:xfrm>
            <a:off x="8737600" y="6411916"/>
            <a:ext cx="967317" cy="365125"/>
          </a:xfrm>
          <a:prstGeom prst="rect">
            <a:avLst/>
          </a:prstGeom>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609602" y="6021389"/>
            <a:ext cx="4237567" cy="215900"/>
          </a:xfrm>
        </p:spPr>
        <p:txBody>
          <a:bodyPr lIns="0">
            <a:noAutofit/>
          </a:bodyPr>
          <a:lstStyle>
            <a:lvl1pPr marL="0" indent="0">
              <a:buFont typeface="Arial" pitchFamily="34" charset="0"/>
              <a:buNone/>
              <a:defRPr sz="1200"/>
            </a:lvl1pPr>
            <a:lvl2pPr marL="0" indent="0">
              <a:buNone/>
              <a:defRPr/>
            </a:lvl2pPr>
            <a:lvl3pPr>
              <a:buNone/>
              <a:defRPr/>
            </a:lvl3pPr>
            <a:lvl4pPr>
              <a:buNone/>
              <a:defRPr/>
            </a:lvl4pPr>
            <a:lvl5pPr>
              <a:buFont typeface="Arial" pitchFamily="34" charset="0"/>
              <a:buNone/>
              <a:defRPr/>
            </a:lvl5pPr>
          </a:lstStyle>
          <a:p>
            <a:pPr lvl="0"/>
            <a:r>
              <a:rPr lang="fr-FR"/>
              <a:t>Source</a:t>
            </a:r>
          </a:p>
        </p:txBody>
      </p:sp>
    </p:spTree>
    <p:extLst>
      <p:ext uri="{BB962C8B-B14F-4D97-AF65-F5344CB8AC3E}">
        <p14:creationId xmlns:p14="http://schemas.microsoft.com/office/powerpoint/2010/main" val="1272820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noProof="0"/>
              <a:t>Modifiez le style du titre</a:t>
            </a:r>
          </a:p>
        </p:txBody>
      </p:sp>
      <p:sp>
        <p:nvSpPr>
          <p:cNvPr id="5" name="Espace réservé du pied de page 4"/>
          <p:cNvSpPr>
            <a:spLocks noGrp="1"/>
          </p:cNvSpPr>
          <p:nvPr>
            <p:ph type="ftr" sz="quarter" idx="11"/>
          </p:nvPr>
        </p:nvSpPr>
        <p:spPr/>
        <p:txBody>
          <a:bodyPr/>
          <a:lstStyle/>
          <a:p>
            <a:r>
              <a:rPr lang="fr-FR" noProof="0"/>
              <a:t>Intervention CTA - Total H2 - Décembre 2019 – Confidentiel – Ne pas diffuser</a:t>
            </a:r>
          </a:p>
        </p:txBody>
      </p:sp>
      <p:sp>
        <p:nvSpPr>
          <p:cNvPr id="6" name="Espace réservé du numéro de diapositive 5"/>
          <p:cNvSpPr>
            <a:spLocks noGrp="1"/>
          </p:cNvSpPr>
          <p:nvPr>
            <p:ph type="sldNum" sz="quarter" idx="12"/>
          </p:nvPr>
        </p:nvSpPr>
        <p:spPr>
          <a:xfrm>
            <a:off x="8737600" y="6411916"/>
            <a:ext cx="967317" cy="365125"/>
          </a:xfrm>
          <a:prstGeom prst="rect">
            <a:avLst/>
          </a:prstGeom>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17848609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a:t>Intervention CTA - Total H2 - Décembre 2019 – Confidentiel – Ne pas diffuser</a:t>
            </a:r>
          </a:p>
        </p:txBody>
      </p:sp>
      <p:sp>
        <p:nvSpPr>
          <p:cNvPr id="4" name="Espace réservé du numéro de diapositive 3"/>
          <p:cNvSpPr>
            <a:spLocks noGrp="1"/>
          </p:cNvSpPr>
          <p:nvPr>
            <p:ph type="sldNum" sz="quarter" idx="11"/>
          </p:nvPr>
        </p:nvSpPr>
        <p:spPr>
          <a:xfrm>
            <a:off x="8737600" y="6411916"/>
            <a:ext cx="967317" cy="365125"/>
          </a:xfrm>
          <a:prstGeom prst="rect">
            <a:avLst/>
          </a:prstGeom>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12597300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Intervention CTA - Total H2 - Décembre 2019 – Confidentiel – Ne pas diffuser</a:t>
            </a:r>
          </a:p>
        </p:txBody>
      </p:sp>
      <p:sp>
        <p:nvSpPr>
          <p:cNvPr id="6" name="Slide Number Placeholder 5"/>
          <p:cNvSpPr>
            <a:spLocks noGrp="1"/>
          </p:cNvSpPr>
          <p:nvPr>
            <p:ph type="sldNum" sz="quarter" idx="12"/>
          </p:nvPr>
        </p:nvSpPr>
        <p:spPr>
          <a:xfrm>
            <a:off x="8737600" y="6411916"/>
            <a:ext cx="967317" cy="365125"/>
          </a:xfrm>
          <a:prstGeom prst="rect">
            <a:avLst/>
          </a:prstGeom>
        </p:spPr>
        <p:txBody>
          <a:bodyPr/>
          <a:lstStyle/>
          <a:p>
            <a:fld id="{2E532424-A3AD-4215-A891-47CE1C9DBBCE}" type="slidenum">
              <a:rPr lang="fr-FR" smtClean="0"/>
              <a:t>‹N°›</a:t>
            </a:fld>
            <a:endParaRPr lang="fr-FR"/>
          </a:p>
        </p:txBody>
      </p:sp>
    </p:spTree>
    <p:extLst>
      <p:ext uri="{BB962C8B-B14F-4D97-AF65-F5344CB8AC3E}">
        <p14:creationId xmlns:p14="http://schemas.microsoft.com/office/powerpoint/2010/main" val="34300179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2"/>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1350">
              <a:solidFill>
                <a:prstClr val="white"/>
              </a:solidFill>
              <a:latin typeface="Arial Narrow" panose="020B0606020202030204" pitchFamily="34" charset="0"/>
            </a:endParaRPr>
          </a:p>
        </p:txBody>
      </p:sp>
      <p:sp>
        <p:nvSpPr>
          <p:cNvPr id="4" name="Espace réservé de la date 3"/>
          <p:cNvSpPr>
            <a:spLocks noGrp="1"/>
          </p:cNvSpPr>
          <p:nvPr>
            <p:ph type="dt" sz="half" idx="10"/>
          </p:nvPr>
        </p:nvSpPr>
        <p:spPr/>
        <p:txBody>
          <a:bodyPr/>
          <a:lstStyle/>
          <a:p>
            <a:fld id="{EC80032E-8B5C-8940-9509-C1E45EB121E1}" type="datetime1">
              <a:rPr lang="fr-FR" smtClean="0">
                <a:solidFill>
                  <a:prstClr val="black">
                    <a:tint val="75000"/>
                  </a:prstClr>
                </a:solidFill>
              </a:rPr>
              <a:pPr/>
              <a:t>11/09/2020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10625667" y="6293225"/>
            <a:ext cx="736600" cy="365125"/>
          </a:xfrm>
          <a:prstGeom prst="rect">
            <a:avLst/>
          </a:prstGeom>
        </p:spPr>
        <p:txBody>
          <a:body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8"/>
            <a:ext cx="4642805" cy="1362075"/>
          </a:xfrm>
        </p:spPr>
        <p:txBody>
          <a:bodyPr anchor="t">
            <a:normAutofit/>
          </a:bodyPr>
          <a:lstStyle>
            <a:lvl1pPr algn="l">
              <a:defRPr sz="1875" b="1" cap="all"/>
            </a:lvl1pPr>
          </a:lstStyle>
          <a:p>
            <a:r>
              <a:rPr lang="fr-FR"/>
              <a:t>Cliquez et modifiez le titre</a:t>
            </a:r>
          </a:p>
        </p:txBody>
      </p:sp>
      <p:sp>
        <p:nvSpPr>
          <p:cNvPr id="3" name="Espace réservé du texte 2"/>
          <p:cNvSpPr>
            <a:spLocks noGrp="1"/>
          </p:cNvSpPr>
          <p:nvPr>
            <p:ph type="body" idx="1" hasCustomPrompt="1"/>
          </p:nvPr>
        </p:nvSpPr>
        <p:spPr>
          <a:xfrm>
            <a:off x="6195488" y="686478"/>
            <a:ext cx="5737121" cy="1500187"/>
          </a:xfrm>
        </p:spPr>
        <p:txBody>
          <a:bodyPr anchor="t" anchorCtr="0"/>
          <a:lstStyle>
            <a:lvl1pPr marL="0" indent="0">
              <a:buNone/>
              <a:defRPr sz="3750">
                <a:solidFill>
                  <a:srgbClr val="312782"/>
                </a:solidFill>
                <a:latin typeface="Arial Black"/>
                <a:cs typeface="Arial Black"/>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7071090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t>11/09/2020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10659533" y="6293225"/>
            <a:ext cx="660400" cy="365125"/>
          </a:xfrm>
          <a:prstGeom prst="rect">
            <a:avLst/>
          </a:prstGeom>
        </p:spPr>
        <p:txBody>
          <a:bodyPr/>
          <a:lstStyle/>
          <a:p>
            <a:fld id="{E0E48C36-60D3-5A43-AA48-41867AFDBEE6}" type="slidenum">
              <a:rPr lang="fr-FR" smtClean="0"/>
              <a:t>‹N°›</a:t>
            </a:fld>
            <a:endParaRPr lang="fr-FR"/>
          </a:p>
        </p:txBody>
      </p:sp>
      <p:sp>
        <p:nvSpPr>
          <p:cNvPr id="7" name="Espace réservé du contenu 6"/>
          <p:cNvSpPr>
            <a:spLocks noGrp="1"/>
          </p:cNvSpPr>
          <p:nvPr>
            <p:ph sz="quarter" idx="13"/>
          </p:nvPr>
        </p:nvSpPr>
        <p:spPr>
          <a:xfrm>
            <a:off x="1147234" y="2027278"/>
            <a:ext cx="9912351" cy="39798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8882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143E307B-5577-429E-92D3-A53EE0EFAA10}" type="datetime1">
              <a:rPr lang="fr-FR" smtClean="0">
                <a:solidFill>
                  <a:prstClr val="black">
                    <a:tint val="75000"/>
                  </a:prstClr>
                </a:solidFill>
              </a:r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25"/>
            <a:ext cx="660400" cy="365125"/>
          </a:xfrm>
          <a:prstGeom prst="rect">
            <a:avLst/>
          </a:prstGeom>
        </p:spPr>
        <p:txBody>
          <a:bodyPr/>
          <a:lstStyle/>
          <a:p>
            <a:fld id="{E0E48C36-60D3-5A43-AA48-41867AFDBEE6}" type="slidenum">
              <a:rPr lang="fr-FR" smtClean="0"/>
              <a:pPr/>
              <a:t>‹N°›</a:t>
            </a:fld>
            <a:endParaRPr lang="fr-FR"/>
          </a:p>
        </p:txBody>
      </p:sp>
      <p:sp>
        <p:nvSpPr>
          <p:cNvPr id="7" name="Espace réservé du contenu 6"/>
          <p:cNvSpPr>
            <a:spLocks noGrp="1"/>
          </p:cNvSpPr>
          <p:nvPr>
            <p:ph sz="quarter" idx="13"/>
          </p:nvPr>
        </p:nvSpPr>
        <p:spPr>
          <a:xfrm>
            <a:off x="1147234" y="2027278"/>
            <a:ext cx="9912351" cy="397986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166441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2" name="Titre 21"/>
          <p:cNvSpPr>
            <a:spLocks noGrp="1"/>
          </p:cNvSpPr>
          <p:nvPr>
            <p:ph type="title"/>
          </p:nvPr>
        </p:nvSpPr>
        <p:spPr>
          <a:xfrm>
            <a:off x="1" y="-2206"/>
            <a:ext cx="12173105" cy="618894"/>
          </a:xfrm>
        </p:spPr>
        <p:txBody>
          <a:bodyPr/>
          <a:lstStyle>
            <a:lvl1pPr algn="r">
              <a:defRPr lang="fr-FR" sz="2400" kern="1200" cap="small" baseline="0" dirty="0" smtClean="0">
                <a:solidFill>
                  <a:schemeClr val="bg1"/>
                </a:solidFill>
                <a:latin typeface="Arial Narrow" panose="020B0606020202030204" pitchFamily="34" charset="0"/>
                <a:ea typeface="+mj-ea"/>
                <a:cs typeface="+mj-cs"/>
              </a:defRPr>
            </a:lvl1pPr>
          </a:lstStyle>
          <a:p>
            <a:r>
              <a:rPr lang="fr-FR"/>
              <a:t>Cliquez pour modifier le style du titre</a:t>
            </a:r>
            <a:endParaRPr lang="en-US"/>
          </a:p>
        </p:txBody>
      </p:sp>
      <p:sp>
        <p:nvSpPr>
          <p:cNvPr id="27" name="Espace réservé du contenu 26"/>
          <p:cNvSpPr>
            <a:spLocks noGrp="1"/>
          </p:cNvSpPr>
          <p:nvPr>
            <p:ph idx="1"/>
          </p:nvPr>
        </p:nvSpPr>
        <p:spPr/>
        <p:txBody>
          <a:bodyPr/>
          <a:lstStyle>
            <a:lvl1pPr marL="342900" indent="-342900">
              <a:buClr>
                <a:schemeClr val="accent5"/>
              </a:buClr>
              <a:defRPr lang="fr-FR" sz="2200" b="1" kern="1200" dirty="0" smtClean="0">
                <a:solidFill>
                  <a:schemeClr val="tx1"/>
                </a:solidFill>
                <a:latin typeface="Arial Narrow" panose="020B0606020202030204" pitchFamily="34" charset="0"/>
                <a:ea typeface="+mn-ea"/>
                <a:cs typeface="Arial" charset="0"/>
              </a:defRPr>
            </a:lvl1pPr>
            <a:lvl2pPr>
              <a:buClr>
                <a:srgbClr val="FF0000"/>
              </a:buClr>
              <a:defRPr lang="fr-FR" sz="1800" kern="1200" dirty="0" smtClean="0">
                <a:solidFill>
                  <a:schemeClr val="tx1"/>
                </a:solidFill>
                <a:latin typeface="Arial Narrow" panose="020B0606020202030204" pitchFamily="34" charset="0"/>
                <a:ea typeface="+mn-ea"/>
                <a:cs typeface="+mn-cs"/>
              </a:defRPr>
            </a:lvl2pPr>
            <a:lvl3pPr>
              <a:buClr>
                <a:schemeClr val="tx2"/>
              </a:buClr>
              <a:buFont typeface="Wingdings" pitchFamily="2" charset="2"/>
              <a:buChar char="ü"/>
              <a:defRPr>
                <a:solidFill>
                  <a:schemeClr val="tx1"/>
                </a:solidFill>
                <a:latin typeface="Calibri" pitchFamily="34" charset="0"/>
              </a:defRPr>
            </a:lvl3pPr>
            <a:lvl4pPr>
              <a:buClr>
                <a:srgbClr val="00B0F0"/>
              </a:buClr>
              <a:buSzPct val="80000"/>
              <a:defRPr lang="fr-FR" sz="1600" kern="1200" dirty="0" smtClean="0">
                <a:solidFill>
                  <a:schemeClr val="tx1"/>
                </a:solidFill>
                <a:latin typeface="Arial Narrow" panose="020B0606020202030204" pitchFamily="34" charset="0"/>
                <a:ea typeface="+mn-ea"/>
                <a:cs typeface="+mn-cs"/>
              </a:defRPr>
            </a:lvl4pPr>
            <a:lvl5pPr>
              <a:buClr>
                <a:srgbClr val="00B0F0"/>
              </a:buClr>
              <a:defRPr>
                <a:solidFill>
                  <a:schemeClr val="tx1"/>
                </a:solidFill>
                <a:latin typeface="Calibri" pitchFamily="34" charset="0"/>
              </a:defRPr>
            </a:lvl5pPr>
          </a:lstStyle>
          <a:p>
            <a:pPr lvl="0"/>
            <a:r>
              <a:rPr lang="fr-FR"/>
              <a:t>Cliquez pour modifier les styles du texte du masque</a:t>
            </a:r>
          </a:p>
          <a:p>
            <a:pPr lvl="1"/>
            <a:r>
              <a:rPr lang="fr-FR"/>
              <a:t>Deuxième niveau</a:t>
            </a:r>
          </a:p>
          <a:p>
            <a:pPr lvl="3"/>
            <a:r>
              <a:rPr lang="fr-FR"/>
              <a:t>Troisième niveau</a:t>
            </a:r>
          </a:p>
          <a:p>
            <a:pPr lvl="3"/>
            <a:r>
              <a:rPr lang="fr-FR"/>
              <a:t>Quatrième niveau</a:t>
            </a:r>
          </a:p>
        </p:txBody>
      </p:sp>
      <p:sp>
        <p:nvSpPr>
          <p:cNvPr id="6" name="Espace réservé du texte 5"/>
          <p:cNvSpPr>
            <a:spLocks noGrp="1"/>
          </p:cNvSpPr>
          <p:nvPr>
            <p:ph type="body" sz="quarter" idx="10"/>
          </p:nvPr>
        </p:nvSpPr>
        <p:spPr>
          <a:xfrm>
            <a:off x="368741" y="893763"/>
            <a:ext cx="9441563" cy="488470"/>
          </a:xfrm>
        </p:spPr>
        <p:txBody>
          <a:bodyPr/>
          <a:lstStyle>
            <a:lvl1pPr>
              <a:buNone/>
              <a:defRPr sz="2400"/>
            </a:lvl1pPr>
          </a:lstStyle>
          <a:p>
            <a:pPr lvl="0"/>
            <a:r>
              <a:rPr lang="fr-FR"/>
              <a:t>Cliquez pour modifier les styles du texte du masque</a:t>
            </a:r>
          </a:p>
        </p:txBody>
      </p:sp>
    </p:spTree>
    <p:extLst>
      <p:ext uri="{BB962C8B-B14F-4D97-AF65-F5344CB8AC3E}">
        <p14:creationId xmlns:p14="http://schemas.microsoft.com/office/powerpoint/2010/main" val="4059828382"/>
      </p:ext>
    </p:extLst>
  </p:cSld>
  <p:clrMapOvr>
    <a:masterClrMapping/>
  </p:clrMapOvr>
  <p:transition spd="slow">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191345-1D1C-4D02-96F4-3524A455F082}"/>
              </a:ext>
            </a:extLst>
          </p:cNvPr>
          <p:cNvGraphicFramePr>
            <a:graphicFrameLocks noChangeAspect="1"/>
          </p:cNvGraphicFramePr>
          <p:nvPr>
            <p:custDataLst>
              <p:tags r:id="rId2"/>
            </p:custDataLst>
          </p:nvPr>
        </p:nvGraphicFramePr>
        <p:xfrm>
          <a:off x="2162" y="1621"/>
          <a:ext cx="2159" cy="1619"/>
        </p:xfrm>
        <a:graphic>
          <a:graphicData uri="http://schemas.openxmlformats.org/presentationml/2006/ole">
            <mc:AlternateContent xmlns:mc="http://schemas.openxmlformats.org/markup-compatibility/2006">
              <mc:Choice xmlns:v="urn:schemas-microsoft-com:vml" Requires="v">
                <p:oleObj spid="_x0000_s2108"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FC191345-1D1C-4D02-96F4-3524A455F082}"/>
                          </a:ext>
                        </a:extLst>
                      </p:cNvPr>
                      <p:cNvPicPr/>
                      <p:nvPr/>
                    </p:nvPicPr>
                    <p:blipFill>
                      <a:blip r:embed="rId5"/>
                      <a:stretch>
                        <a:fillRect/>
                      </a:stretch>
                    </p:blipFill>
                    <p:spPr>
                      <a:xfrm>
                        <a:off x="2162" y="1621"/>
                        <a:ext cx="2159" cy="1619"/>
                      </a:xfrm>
                      <a:prstGeom prst="rect">
                        <a:avLst/>
                      </a:prstGeom>
                    </p:spPr>
                  </p:pic>
                </p:oleObj>
              </mc:Fallback>
            </mc:AlternateContent>
          </a:graphicData>
        </a:graphic>
      </p:graphicFrame>
      <p:sp>
        <p:nvSpPr>
          <p:cNvPr id="2" name="2. Slide Title"/>
          <p:cNvSpPr>
            <a:spLocks noGrp="1"/>
          </p:cNvSpPr>
          <p:nvPr>
            <p:ph type="title"/>
          </p:nvPr>
        </p:nvSpPr>
        <p:spPr bwMode="auto">
          <a:xfrm>
            <a:off x="161986" y="234865"/>
            <a:ext cx="11725484" cy="369332"/>
          </a:xfrm>
        </p:spPr>
        <p:txBody>
          <a:bodyPr/>
          <a:lstStyle>
            <a:lvl1pPr>
              <a:defRPr sz="2400">
                <a:latin typeface="Arial Black" panose="020B0A04020102020204" pitchFamily="34" charset="0"/>
              </a:defRPr>
            </a:lvl1pPr>
          </a:lstStyle>
          <a:p>
            <a:r>
              <a:rPr lang="fr-FR"/>
              <a:t>Click to </a:t>
            </a:r>
            <a:r>
              <a:rPr lang="fr-FR" err="1"/>
              <a:t>edit</a:t>
            </a:r>
            <a:r>
              <a:rPr lang="fr-FR"/>
              <a:t> Master </a:t>
            </a:r>
            <a:r>
              <a:rPr lang="fr-FR" err="1"/>
              <a:t>title</a:t>
            </a:r>
            <a:r>
              <a:rPr lang="fr-FR"/>
              <a:t> style</a:t>
            </a:r>
          </a:p>
        </p:txBody>
      </p:sp>
      <p:sp>
        <p:nvSpPr>
          <p:cNvPr id="8" name="Slide Number"/>
          <p:cNvSpPr txBox="1">
            <a:spLocks/>
          </p:cNvSpPr>
          <p:nvPr/>
        </p:nvSpPr>
        <p:spPr bwMode="auto">
          <a:xfrm>
            <a:off x="11423445" y="6640501"/>
            <a:ext cx="161904"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fr-FR" sz="816" baseline="0" smtClean="0">
                <a:solidFill>
                  <a:srgbClr val="808080"/>
                </a:solidFill>
                <a:latin typeface="Arial Narrow" panose="020B0606020202030204" pitchFamily="34" charset="0"/>
              </a:rPr>
              <a:pPr/>
              <a:t>‹N°›</a:t>
            </a:fld>
            <a:endParaRPr lang="fr-FR" sz="816" baseline="0">
              <a:solidFill>
                <a:srgbClr val="808080"/>
              </a:solidFill>
              <a:latin typeface="Arial Narrow" panose="020B0606020202030204" pitchFamily="34" charset="0"/>
            </a:endParaRPr>
          </a:p>
        </p:txBody>
      </p:sp>
      <p:sp>
        <p:nvSpPr>
          <p:cNvPr id="5" name="doc id" hidden="1"/>
          <p:cNvSpPr>
            <a:spLocks noChangeArrowheads="1"/>
          </p:cNvSpPr>
          <p:nvPr/>
        </p:nvSpPr>
        <p:spPr bwMode="auto">
          <a:xfrm>
            <a:off x="10995479"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73" eaLnBrk="1"/>
            <a:endParaRPr lang="fr-FR" sz="816" baseline="0">
              <a:solidFill>
                <a:srgbClr val="808080"/>
              </a:solidFill>
              <a:latin typeface="Arial Narrow" panose="020B0606020202030204" pitchFamily="34" charset="0"/>
              <a:ea typeface="+mn-ea"/>
            </a:endParaRPr>
          </a:p>
        </p:txBody>
      </p:sp>
    </p:spTree>
    <p:extLst>
      <p:ext uri="{BB962C8B-B14F-4D97-AF65-F5344CB8AC3E}">
        <p14:creationId xmlns:p14="http://schemas.microsoft.com/office/powerpoint/2010/main" val="2085904653"/>
      </p:ext>
    </p:extLst>
  </p:cSld>
  <p:clrMapOvr>
    <a:masterClrMapping/>
  </p:clrMapOvr>
  <p:extLst>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re, contenu">
    <p:spTree>
      <p:nvGrpSpPr>
        <p:cNvPr id="1" name=""/>
        <p:cNvGrpSpPr/>
        <p:nvPr/>
      </p:nvGrpSpPr>
      <p:grpSpPr>
        <a:xfrm>
          <a:off x="0" y="0"/>
          <a:ext cx="0" cy="0"/>
          <a:chOff x="0" y="0"/>
          <a:chExt cx="0" cy="0"/>
        </a:xfrm>
      </p:grpSpPr>
      <p:cxnSp>
        <p:nvCxnSpPr>
          <p:cNvPr id="20" name="Connecteur droit 19"/>
          <p:cNvCxnSpPr/>
          <p:nvPr userDrawn="1"/>
        </p:nvCxnSpPr>
        <p:spPr>
          <a:xfrm>
            <a:off x="963631" y="185896"/>
            <a:ext cx="0" cy="190800"/>
          </a:xfrm>
          <a:prstGeom prst="line">
            <a:avLst/>
          </a:prstGeom>
          <a:ln w="25400">
            <a:solidFill>
              <a:srgbClr val="EE7607"/>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854" y="6444082"/>
            <a:ext cx="1131157" cy="205081"/>
          </a:xfrm>
          <a:prstGeom prst="rect">
            <a:avLst/>
          </a:prstGeom>
        </p:spPr>
      </p:pic>
      <p:sp>
        <p:nvSpPr>
          <p:cNvPr id="12" name="Title 1"/>
          <p:cNvSpPr>
            <a:spLocks noGrp="1"/>
          </p:cNvSpPr>
          <p:nvPr>
            <p:ph type="title" hasCustomPrompt="1"/>
          </p:nvPr>
        </p:nvSpPr>
        <p:spPr>
          <a:xfrm>
            <a:off x="950740" y="806604"/>
            <a:ext cx="10277628" cy="396775"/>
          </a:xfrm>
        </p:spPr>
        <p:txBody>
          <a:bodyPr lIns="0" tIns="0" rIns="0" bIns="0">
            <a:noAutofit/>
          </a:bodyPr>
          <a:lstStyle>
            <a:lvl1pPr>
              <a:defRPr sz="2000" b="0" i="0">
                <a:solidFill>
                  <a:srgbClr val="70706F"/>
                </a:solidFill>
                <a:latin typeface="Source Sans Pro" panose="020B0503030403020204" pitchFamily="34" charset="0"/>
                <a:cs typeface="Sakkal Majalla" panose="02000000000000000000" pitchFamily="2" charset="-78"/>
              </a:defRPr>
            </a:lvl1pPr>
          </a:lstStyle>
          <a:p>
            <a:r>
              <a:rPr lang="fr-FR"/>
              <a:t>CLIQUEZ ET MODIFIEZ LE TITRE</a:t>
            </a:r>
            <a:endParaRPr lang="en-US"/>
          </a:p>
        </p:txBody>
      </p:sp>
      <p:sp>
        <p:nvSpPr>
          <p:cNvPr id="16" name="Espace réservé du pied de page 5"/>
          <p:cNvSpPr>
            <a:spLocks noGrp="1"/>
          </p:cNvSpPr>
          <p:nvPr>
            <p:ph type="ftr" sz="quarter" idx="11"/>
          </p:nvPr>
        </p:nvSpPr>
        <p:spPr>
          <a:xfrm>
            <a:off x="2337785" y="6421868"/>
            <a:ext cx="8890581" cy="227295"/>
          </a:xfrm>
          <a:prstGeom prst="rect">
            <a:avLst/>
          </a:prstGeom>
        </p:spPr>
        <p:txBody>
          <a:bodyPr/>
          <a:lstStyle>
            <a:lvl1pPr>
              <a:defRPr b="0" i="0">
                <a:solidFill>
                  <a:srgbClr val="70706F"/>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r>
              <a:rPr lang="en-US" altLang="fr-FR" sz="1000"/>
              <a:t>© BIPE 2018 - 14th March 2018</a:t>
            </a:r>
            <a:endParaRPr lang="fr-FR" altLang="fr-FR" sz="1000"/>
          </a:p>
        </p:txBody>
      </p:sp>
      <p:sp>
        <p:nvSpPr>
          <p:cNvPr id="17" name="Espace réservé du contenu 15"/>
          <p:cNvSpPr>
            <a:spLocks noGrp="1"/>
          </p:cNvSpPr>
          <p:nvPr>
            <p:ph sz="quarter" idx="14" hasCustomPrompt="1"/>
          </p:nvPr>
        </p:nvSpPr>
        <p:spPr>
          <a:xfrm>
            <a:off x="1198462" y="188913"/>
            <a:ext cx="7784784" cy="179388"/>
          </a:xfrm>
          <a:prstGeom prst="rect">
            <a:avLst/>
          </a:prstGeom>
        </p:spPr>
        <p:txBody>
          <a:bodyPr lIns="0" tIns="0" rIns="190800" bIns="0" anchor="ctr">
            <a:noAutofit/>
          </a:bodyPr>
          <a:lstStyle>
            <a:lvl1pPr marL="0" indent="0">
              <a:buNone/>
              <a:defRPr sz="1000" b="0" i="0">
                <a:solidFill>
                  <a:srgbClr val="878787"/>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pPr lvl="0"/>
            <a:r>
              <a:rPr lang="fr-FR"/>
              <a:t>NOM DE MISSION</a:t>
            </a:r>
          </a:p>
        </p:txBody>
      </p:sp>
      <p:sp>
        <p:nvSpPr>
          <p:cNvPr id="18" name="Slide Number Placeholder 5"/>
          <p:cNvSpPr>
            <a:spLocks noGrp="1"/>
          </p:cNvSpPr>
          <p:nvPr>
            <p:ph type="sldNum" sz="quarter" idx="4"/>
          </p:nvPr>
        </p:nvSpPr>
        <p:spPr>
          <a:xfrm>
            <a:off x="-1" y="188913"/>
            <a:ext cx="839659" cy="179388"/>
          </a:xfrm>
          <a:prstGeom prst="rect">
            <a:avLst/>
          </a:prstGeom>
        </p:spPr>
        <p:txBody>
          <a:bodyPr anchor="ctr" anchorCtr="0"/>
          <a:lstStyle>
            <a:lvl1pPr marL="0" algn="r" defTabSz="914400" rtl="0" eaLnBrk="1" latinLnBrk="0" hangingPunct="1">
              <a:defRPr lang="uk-UA" sz="1000" b="0" i="0" kern="1200" smtClean="0">
                <a:solidFill>
                  <a:srgbClr val="878787"/>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fld id="{DFEC2D02-5028-F248-8B6B-05173442C51C}" type="slidenum">
              <a:rPr lang="fr-FR" smtClean="0"/>
              <a:pPr/>
              <a:t>‹N°›</a:t>
            </a:fld>
            <a:endParaRPr lang="fr-FR"/>
          </a:p>
        </p:txBody>
      </p:sp>
      <p:sp>
        <p:nvSpPr>
          <p:cNvPr id="9" name="Content Placeholder 2"/>
          <p:cNvSpPr>
            <a:spLocks noGrp="1"/>
          </p:cNvSpPr>
          <p:nvPr>
            <p:ph idx="15" hasCustomPrompt="1"/>
          </p:nvPr>
        </p:nvSpPr>
        <p:spPr>
          <a:xfrm>
            <a:off x="950741" y="1592645"/>
            <a:ext cx="10285829" cy="4507566"/>
          </a:xfrm>
          <a:prstGeom prst="rect">
            <a:avLst/>
          </a:prstGeom>
        </p:spPr>
        <p:txBody>
          <a:bodyPr lIns="0" tIns="0" rIns="0">
            <a:noAutofit/>
          </a:bodyPr>
          <a:lstStyle>
            <a:lvl1pPr marL="0" indent="0">
              <a:buNone/>
              <a:defRPr sz="16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1pPr>
            <a:lvl2pPr marL="457211" indent="0">
              <a:buNone/>
              <a:defRPr sz="14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2pPr>
            <a:lvl3pPr marL="914422" indent="0">
              <a:buNone/>
              <a:defRPr sz="12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3pPr>
            <a:lvl4pPr marL="1371634" indent="0">
              <a:buNone/>
              <a:defRPr sz="105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4pPr>
            <a:lvl5pPr>
              <a:defRPr sz="1400"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810775395"/>
      </p:ext>
    </p:extLst>
  </p:cSld>
  <p:clrMapOvr>
    <a:masterClrMapping/>
  </p:clrMapOvr>
  <p:extLst>
    <p:ext uri="{DCECCB84-F9BA-43D5-87BE-67443E8EF086}">
      <p15:sldGuideLst xmlns:p15="http://schemas.microsoft.com/office/powerpoint/2012/main">
        <p15:guide id="1" orient="horz" pos="1003">
          <p15:clr>
            <a:srgbClr val="FBAE40"/>
          </p15:clr>
        </p15:guide>
        <p15:guide id="2" pos="489">
          <p15:clr>
            <a:srgbClr val="FBAE40"/>
          </p15:clr>
        </p15:guide>
        <p15:guide id="3" orient="horz" pos="3838">
          <p15:clr>
            <a:srgbClr val="FBAE40"/>
          </p15:clr>
        </p15:guide>
        <p15:guide id="4" pos="5751">
          <p15:clr>
            <a:srgbClr val="FBAE40"/>
          </p15:clr>
        </p15:guide>
        <p15:guide id="5" pos="3120">
          <p15:clr>
            <a:srgbClr val="A4A3A4"/>
          </p15:clr>
        </p15:guide>
        <p15:guide id="6" pos="4435">
          <p15:clr>
            <a:srgbClr val="A4A3A4"/>
          </p15:clr>
        </p15:guide>
        <p15:guide id="7" pos="1805">
          <p15:clr>
            <a:srgbClr val="A4A3A4"/>
          </p15:clr>
        </p15:guide>
        <p15:guide id="8" orient="horz" pos="2409">
          <p15:clr>
            <a:srgbClr val="A4A3A4"/>
          </p15:clr>
        </p15:guide>
        <p15:guide id="9" orient="horz" pos="4042">
          <p15:clr>
            <a:srgbClr val="A4A3A4"/>
          </p15:clr>
        </p15:guide>
        <p15:guide id="10" orient="horz" pos="640">
          <p15:clr>
            <a:srgbClr val="A4A3A4"/>
          </p15:clr>
        </p15:guide>
        <p15:guide id="11" orient="horz" pos="232">
          <p15:clr>
            <a:srgbClr val="A4A3A4"/>
          </p15:clr>
        </p15:guide>
        <p15:guide id="12" orient="horz" pos="119">
          <p15:clr>
            <a:srgbClr val="A4A3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re et contenu">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12052" y="152345"/>
            <a:ext cx="1956189" cy="325404"/>
          </a:xfrm>
          <a:prstGeom prst="rect">
            <a:avLst/>
          </a:prstGeom>
        </p:spPr>
        <p:txBody>
          <a:bodyPr lIns="0" tIns="0" rIns="0" bIns="0" anchor="t" anchorCtr="0">
            <a:noAutofit/>
          </a:bodyPr>
          <a:lstStyle>
            <a:lvl1pPr algn="l">
              <a:defRPr sz="2133">
                <a:solidFill>
                  <a:schemeClr val="bg1"/>
                </a:solidFill>
                <a:latin typeface="Segoe UI Semilight" panose="020B0402040204020203" pitchFamily="34" charset="0"/>
                <a:cs typeface="Segoe UI Semilight" panose="020B0402040204020203" pitchFamily="34" charset="0"/>
              </a:defRPr>
            </a:lvl1pPr>
          </a:lstStyle>
          <a:p>
            <a:r>
              <a:rPr lang="fr-FR"/>
              <a:t>Chapitre 1</a:t>
            </a:r>
          </a:p>
        </p:txBody>
      </p:sp>
      <p:sp>
        <p:nvSpPr>
          <p:cNvPr id="3" name="Espace réservé du contenu 2"/>
          <p:cNvSpPr>
            <a:spLocks noGrp="1"/>
          </p:cNvSpPr>
          <p:nvPr>
            <p:ph idx="1" hasCustomPrompt="1"/>
          </p:nvPr>
        </p:nvSpPr>
        <p:spPr>
          <a:xfrm>
            <a:off x="750023" y="1492820"/>
            <a:ext cx="10516839" cy="4525963"/>
          </a:xfrm>
          <a:prstGeom prst="rect">
            <a:avLst/>
          </a:prstGeom>
        </p:spPr>
        <p:txBody>
          <a:bodyPr/>
          <a:lstStyle>
            <a:lvl1pPr marL="457189" indent="-457189">
              <a:buSzPct val="120000"/>
              <a:buFontTx/>
              <a:buBlip>
                <a:blip r:embed="rId3"/>
              </a:buBlip>
              <a:defRPr sz="3467">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a:defRPr sz="2667">
                <a:solidFill>
                  <a:srgbClr val="000000"/>
                </a:solidFill>
                <a:latin typeface="Segoe UI Semilight" panose="020B0402040204020203" pitchFamily="34" charset="0"/>
                <a:cs typeface="Segoe UI Semilight" panose="020B0402040204020203" pitchFamily="34" charset="0"/>
              </a:defRPr>
            </a:lvl2pPr>
            <a:lvl3pPr>
              <a:defRPr sz="2400">
                <a:solidFill>
                  <a:srgbClr val="000000"/>
                </a:solidFill>
                <a:latin typeface="Segoe UI Semilight" panose="020B0402040204020203" pitchFamily="34" charset="0"/>
                <a:cs typeface="Segoe UI Semilight" panose="020B0402040204020203" pitchFamily="34" charset="0"/>
              </a:defRPr>
            </a:lvl3pPr>
            <a:lvl4pPr>
              <a:defRPr sz="2133">
                <a:solidFill>
                  <a:schemeClr val="tx1"/>
                </a:solidFill>
                <a:latin typeface="Segoe UI Semilight" panose="020B0402040204020203" pitchFamily="34" charset="0"/>
                <a:cs typeface="Segoe UI Semilight" panose="020B0402040204020203" pitchFamily="34" charset="0"/>
              </a:defRPr>
            </a:lvl4pPr>
            <a:lvl5pPr>
              <a:defRPr sz="2133">
                <a:solidFill>
                  <a:schemeClr val="tx1"/>
                </a:solidFill>
                <a:latin typeface="Segoe UI Semilight" panose="020B0402040204020203" pitchFamily="34" charset="0"/>
                <a:cs typeface="Segoe UI Semilight" panose="020B0402040204020203" pitchFamily="34" charset="0"/>
              </a:defRPr>
            </a:lvl5pPr>
          </a:lstStyle>
          <a:p>
            <a:pPr lvl="0"/>
            <a:r>
              <a:rPr lang="fr-FR"/>
              <a:t> Contenu</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5" name="Espace réservé du pied de page 4"/>
          <p:cNvSpPr>
            <a:spLocks noGrp="1"/>
          </p:cNvSpPr>
          <p:nvPr>
            <p:ph type="ftr" sz="quarter" idx="11"/>
          </p:nvPr>
        </p:nvSpPr>
        <p:spPr/>
        <p:txBody>
          <a:bodyPr/>
          <a:lstStyle>
            <a:lvl1pPr>
              <a:defRPr sz="1067">
                <a:latin typeface="Segoe UI Semilight" panose="020B0402040204020203" pitchFamily="34" charset="0"/>
                <a:cs typeface="Segoe UI Semilight" panose="020B0402040204020203"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1" name="Espace réservé du texte 10"/>
          <p:cNvSpPr>
            <a:spLocks noGrp="1"/>
          </p:cNvSpPr>
          <p:nvPr>
            <p:ph type="body" sz="quarter" idx="13" hasCustomPrompt="1"/>
          </p:nvPr>
        </p:nvSpPr>
        <p:spPr>
          <a:xfrm>
            <a:off x="423229" y="477749"/>
            <a:ext cx="4743207" cy="363761"/>
          </a:xfrm>
          <a:prstGeom prst="rect">
            <a:avLst/>
          </a:prstGeom>
        </p:spPr>
        <p:txBody>
          <a:bodyPr lIns="0" tIns="0" rIns="0" bIns="0">
            <a:normAutofit/>
          </a:bodyPr>
          <a:lstStyle>
            <a:lvl1pPr marL="0" indent="0">
              <a:buFontTx/>
              <a:buNone/>
              <a:defRPr sz="20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a:t>RAPPEL DU TITRE DU CHAPITRE</a:t>
            </a:r>
          </a:p>
        </p:txBody>
      </p:sp>
    </p:spTree>
    <p:extLst>
      <p:ext uri="{BB962C8B-B14F-4D97-AF65-F5344CB8AC3E}">
        <p14:creationId xmlns:p14="http://schemas.microsoft.com/office/powerpoint/2010/main" val="737907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re Chapitr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041005" y="1984431"/>
            <a:ext cx="5706732" cy="1722116"/>
          </a:xfrm>
          <a:prstGeom prst="rect">
            <a:avLst/>
          </a:prstGeom>
        </p:spPr>
        <p:txBody>
          <a:bodyPr tIns="0" bIns="0" anchor="t">
            <a:normAutofit/>
          </a:bodyPr>
          <a:lstStyle>
            <a:lvl1pPr algn="l">
              <a:lnSpc>
                <a:spcPts val="5040"/>
              </a:lnSpc>
              <a:defRPr sz="4533" b="0" cap="all">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fr-FR"/>
              <a:t>PLACEZ LE TITRE </a:t>
            </a:r>
            <a:br>
              <a:rPr lang="fr-FR"/>
            </a:br>
            <a:r>
              <a:rPr lang="fr-FR"/>
              <a:t>DU CHAPITRE ICI</a:t>
            </a:r>
          </a:p>
        </p:txBody>
      </p:sp>
      <p:sp>
        <p:nvSpPr>
          <p:cNvPr id="4" name="Espace réservé de la date 3"/>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6" name="Espace réservé du numéro de diapositive 5"/>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9" name="Sous-titre 2"/>
          <p:cNvSpPr>
            <a:spLocks noGrp="1"/>
          </p:cNvSpPr>
          <p:nvPr>
            <p:ph type="subTitle" idx="13" hasCustomPrompt="1"/>
          </p:nvPr>
        </p:nvSpPr>
        <p:spPr>
          <a:xfrm>
            <a:off x="4477494" y="1369709"/>
            <a:ext cx="4251380" cy="533480"/>
          </a:xfrm>
          <a:prstGeom prst="rect">
            <a:avLst/>
          </a:prstGeom>
        </p:spPr>
        <p:txBody>
          <a:bodyPr wrap="square" lIns="0" tIns="0" bIns="0">
            <a:spAutoFit/>
          </a:bodyPr>
          <a:lstStyle>
            <a:lvl1pPr marL="457189" indent="-457189" algn="l">
              <a:buSzPct val="120000"/>
              <a:buFontTx/>
              <a:buBlip>
                <a:blip r:embed="rId3"/>
              </a:buBlip>
              <a:defRPr sz="3467" baseline="0">
                <a:solidFill>
                  <a:srgbClr val="3198E5"/>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 Chapitre 1</a:t>
            </a:r>
          </a:p>
        </p:txBody>
      </p:sp>
    </p:spTree>
    <p:extLst>
      <p:ext uri="{BB962C8B-B14F-4D97-AF65-F5344CB8AC3E}">
        <p14:creationId xmlns:p14="http://schemas.microsoft.com/office/powerpoint/2010/main" val="28920269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re Sectio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lvl1pPr>
              <a:defRPr sz="1067">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11/09/2020</a:t>
            </a:fld>
            <a:endParaRPr lang="fr-FR"/>
          </a:p>
        </p:txBody>
      </p:sp>
      <p:sp>
        <p:nvSpPr>
          <p:cNvPr id="4" name="Espace réservé du pied de page 3"/>
          <p:cNvSpPr>
            <a:spLocks noGrp="1"/>
          </p:cNvSpPr>
          <p:nvPr>
            <p:ph type="ftr" sz="quarter" idx="11"/>
          </p:nvPr>
        </p:nvSpPr>
        <p:spPr/>
        <p:txBody>
          <a:bodyPr/>
          <a:lstStyle>
            <a:lvl1pPr>
              <a:defRPr sz="1067">
                <a:latin typeface="Segoe UI Semilight" panose="020B0402040204020203" pitchFamily="34" charset="0"/>
                <a:cs typeface="Segoe UI Semilight" panose="020B0402040204020203" pitchFamily="34" charset="0"/>
              </a:defRPr>
            </a:lvl1pPr>
          </a:lstStyle>
          <a:p>
            <a:endParaRPr lang="fr-FR"/>
          </a:p>
        </p:txBody>
      </p:sp>
      <p:sp>
        <p:nvSpPr>
          <p:cNvPr id="5" name="Espace réservé du numéro de diapositive 4"/>
          <p:cNvSpPr>
            <a:spLocks noGrp="1"/>
          </p:cNvSpPr>
          <p:nvPr>
            <p:ph type="sldNum" sz="quarter" idx="12"/>
          </p:nvPr>
        </p:nvSpPr>
        <p:spPr/>
        <p:txBody>
          <a:bodyPr/>
          <a:lstStyle>
            <a:lvl1pPr>
              <a:defRPr sz="1067">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3" name="Espace réservé du texte 12"/>
          <p:cNvSpPr>
            <a:spLocks noGrp="1"/>
          </p:cNvSpPr>
          <p:nvPr>
            <p:ph type="body" sz="quarter" idx="14" hasCustomPrompt="1"/>
          </p:nvPr>
        </p:nvSpPr>
        <p:spPr>
          <a:xfrm>
            <a:off x="3543122" y="3042665"/>
            <a:ext cx="4413249" cy="604536"/>
          </a:xfrm>
          <a:prstGeom prst="rect">
            <a:avLst/>
          </a:prstGeom>
        </p:spPr>
        <p:txBody>
          <a:bodyPr vert="horz" lIns="0" bIns="0"/>
          <a:lstStyle>
            <a:lvl1pPr marL="457189" indent="-457189">
              <a:buSzPct val="120000"/>
              <a:buFontTx/>
              <a:buBlip>
                <a:blip r:embed="rId3"/>
              </a:buBlip>
              <a:defRPr sz="3467">
                <a:solidFill>
                  <a:srgbClr val="3198E5"/>
                </a:solidFill>
                <a:latin typeface="Segoe UI Semilight" panose="020B0402040204020203" pitchFamily="34" charset="0"/>
                <a:cs typeface="Segoe UI Semilight" panose="020B0402040204020203" pitchFamily="34" charset="0"/>
              </a:defRPr>
            </a:lvl1pPr>
          </a:lstStyle>
          <a:p>
            <a:pPr lvl="0"/>
            <a:r>
              <a:rPr lang="fr-FR"/>
              <a:t> Chapitre 1</a:t>
            </a:r>
          </a:p>
        </p:txBody>
      </p:sp>
      <p:sp>
        <p:nvSpPr>
          <p:cNvPr id="15" name="Espace réservé du texte 14"/>
          <p:cNvSpPr>
            <a:spLocks noGrp="1"/>
          </p:cNvSpPr>
          <p:nvPr>
            <p:ph type="body" sz="quarter" idx="15" hasCustomPrompt="1"/>
          </p:nvPr>
        </p:nvSpPr>
        <p:spPr>
          <a:xfrm>
            <a:off x="4224809" y="3694318"/>
            <a:ext cx="5601932" cy="1692613"/>
          </a:xfrm>
          <a:prstGeom prst="rect">
            <a:avLst/>
          </a:prstGeom>
        </p:spPr>
        <p:txBody>
          <a:bodyPr vert="horz" lIns="0" tIns="0" bIns="0"/>
          <a:lstStyle>
            <a:lvl1pPr marL="0" indent="0">
              <a:lnSpc>
                <a:spcPts val="5120"/>
              </a:lnSpc>
              <a:buFontTx/>
              <a:buNone/>
              <a:defRPr sz="4533"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a:t>PLACEZ LE TITRE DU CHAPITRE ICI</a:t>
            </a:r>
          </a:p>
        </p:txBody>
      </p:sp>
    </p:spTree>
    <p:extLst>
      <p:ext uri="{BB962C8B-B14F-4D97-AF65-F5344CB8AC3E}">
        <p14:creationId xmlns:p14="http://schemas.microsoft.com/office/powerpoint/2010/main" val="14680429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pic>
        <p:nvPicPr>
          <p:cNvPr id="9" name="Image 8" descr="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528" y="5722420"/>
            <a:ext cx="1578709" cy="1160161"/>
          </a:xfrm>
          <a:prstGeom prst="rect">
            <a:avLst/>
          </a:prstGeom>
        </p:spPr>
      </p:pic>
    </p:spTree>
    <p:extLst>
      <p:ext uri="{BB962C8B-B14F-4D97-AF65-F5344CB8AC3E}">
        <p14:creationId xmlns:p14="http://schemas.microsoft.com/office/powerpoint/2010/main" val="26179297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7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solidFill>
                  <a:prstClr val="black">
                    <a:tint val="75000"/>
                  </a:prstClr>
                </a:solidFill>
              </a:rPr>
              <a:pPr/>
              <a:t>11/09/2020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10659533" y="6293224"/>
            <a:ext cx="660400" cy="365125"/>
          </a:xfrm>
          <a:prstGeom prst="rect">
            <a:avLst/>
          </a:prstGeom>
        </p:spPr>
        <p:txBody>
          <a:bodyPr/>
          <a:lstStyle/>
          <a:p>
            <a:fld id="{E0E48C36-60D3-5A43-AA48-41867AFDBEE6}" type="slidenum">
              <a:rPr lang="fr-FR" smtClean="0"/>
              <a:pPr/>
              <a:t>‹N°›</a:t>
            </a:fld>
            <a:endParaRPr lang="fr-FR"/>
          </a:p>
        </p:txBody>
      </p:sp>
      <p:sp>
        <p:nvSpPr>
          <p:cNvPr id="7" name="Espace réservé du contenu 6"/>
          <p:cNvSpPr>
            <a:spLocks noGrp="1"/>
          </p:cNvSpPr>
          <p:nvPr>
            <p:ph sz="quarter" idx="13"/>
          </p:nvPr>
        </p:nvSpPr>
        <p:spPr>
          <a:xfrm>
            <a:off x="1147235" y="2027278"/>
            <a:ext cx="9912351" cy="39798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92087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53923" y="6060876"/>
            <a:ext cx="626653" cy="727907"/>
          </a:xfrm>
          <a:prstGeom prst="rect">
            <a:avLst/>
          </a:prstGeom>
        </p:spPr>
      </p:pic>
      <p:sp>
        <p:nvSpPr>
          <p:cNvPr id="10" name="Content Placeholder 2"/>
          <p:cNvSpPr>
            <a:spLocks noGrp="1"/>
          </p:cNvSpPr>
          <p:nvPr>
            <p:ph idx="14" hasCustomPrompt="1"/>
          </p:nvPr>
        </p:nvSpPr>
        <p:spPr>
          <a:xfrm>
            <a:off x="682924" y="1621245"/>
            <a:ext cx="10670877" cy="1530163"/>
          </a:xfrm>
        </p:spPr>
        <p:txBody>
          <a:bodyPr wrap="square">
            <a:noAutofit/>
          </a:bodyPr>
          <a:lstStyle>
            <a:lvl1pPr marL="457167" indent="-457167">
              <a:buClr>
                <a:srgbClr val="E2001A"/>
              </a:buClr>
              <a:buSzPct val="120000"/>
              <a:buFont typeface="Trebuchet MS" panose="020B0603020202020204" pitchFamily="34" charset="0"/>
              <a:buChar char="&gt;"/>
              <a:defRPr sz="2400">
                <a:solidFill>
                  <a:srgbClr val="5A7B90"/>
                </a:solidFill>
                <a:latin typeface="Arial" panose="020B0604020202020204" pitchFamily="34" charset="0"/>
                <a:cs typeface="Arial" panose="020B0604020202020204" pitchFamily="34" charset="0"/>
              </a:defRPr>
            </a:lvl1pPr>
            <a:lvl2pPr>
              <a:buClr>
                <a:srgbClr val="5A7B90"/>
              </a:buClr>
              <a:defRPr sz="2400">
                <a:solidFill>
                  <a:srgbClr val="5A7B90"/>
                </a:solidFill>
                <a:latin typeface="Arial" panose="020B0604020202020204" pitchFamily="34" charset="0"/>
                <a:cs typeface="Arial" panose="020B0604020202020204" pitchFamily="34" charset="0"/>
              </a:defRPr>
            </a:lvl2pPr>
            <a:lvl3pPr marL="1142914" indent="-228584">
              <a:buClr>
                <a:srgbClr val="5A7B90"/>
              </a:buClr>
              <a:buFont typeface="Courier New" panose="02070309020205020404" pitchFamily="49" charset="0"/>
              <a:buChar char="o"/>
              <a:defRPr sz="2000">
                <a:solidFill>
                  <a:srgbClr val="5A7B90"/>
                </a:solidFill>
                <a:latin typeface="Arial" panose="020B0604020202020204" pitchFamily="34" charset="0"/>
                <a:cs typeface="Arial" panose="020B0604020202020204" pitchFamily="34" charset="0"/>
              </a:defRPr>
            </a:lvl3pPr>
            <a:lvl4pPr marL="1600080" indent="-228584">
              <a:buClr>
                <a:srgbClr val="5A7B90"/>
              </a:buClr>
              <a:buFont typeface="Wingdings" panose="05000000000000000000" pitchFamily="2" charset="2"/>
              <a:buChar char="ü"/>
              <a:defRPr sz="1867">
                <a:solidFill>
                  <a:srgbClr val="5A7B90"/>
                </a:solidFill>
                <a:latin typeface="Arial" panose="020B0604020202020204" pitchFamily="34" charset="0"/>
                <a:cs typeface="Arial" panose="020B0604020202020204" pitchFamily="34" charset="0"/>
              </a:defRPr>
            </a:lvl4pPr>
            <a:lvl5pPr marL="1520711" indent="-228584">
              <a:defRPr sz="1600">
                <a:solidFill>
                  <a:srgbClr val="4F5052"/>
                </a:solidFill>
                <a:latin typeface="+mn-lt"/>
              </a:defRPr>
            </a:lvl5pPr>
            <a:lvl6pPr marL="2514412" indent="-228584">
              <a:buClr>
                <a:srgbClr val="E2001A"/>
              </a:buClr>
              <a:buFont typeface="Wingdings" panose="05000000000000000000" pitchFamily="2" charset="2"/>
              <a:buChar char="ü"/>
              <a:defRPr sz="1867">
                <a:solidFill>
                  <a:srgbClr val="5A7B90"/>
                </a:solidFill>
                <a:latin typeface="Arial" panose="020B0604020202020204" pitchFamily="34" charset="0"/>
                <a:cs typeface="Arial" panose="020B0604020202020204" pitchFamily="34" charset="0"/>
              </a:defRPr>
            </a:lvl6pPr>
          </a:lstStyle>
          <a:p>
            <a:pPr lvl="0"/>
            <a:r>
              <a:rPr lang="fr-FR" dirty="0"/>
              <a:t>Modifiez le texte</a:t>
            </a:r>
          </a:p>
          <a:p>
            <a:pPr lvl="1"/>
            <a:r>
              <a:rPr lang="fr-FR" dirty="0"/>
              <a:t>Deuxième niveau</a:t>
            </a:r>
          </a:p>
          <a:p>
            <a:pPr lvl="2"/>
            <a:r>
              <a:rPr lang="fr-FR" dirty="0"/>
              <a:t>Troisième niveau</a:t>
            </a:r>
          </a:p>
          <a:p>
            <a:pPr lvl="3"/>
            <a:r>
              <a:rPr lang="fr-FR" dirty="0"/>
              <a:t>Quatrième niveau</a:t>
            </a:r>
          </a:p>
          <a:p>
            <a:pPr lvl="5"/>
            <a:endParaRPr lang="fr-FR" dirty="0"/>
          </a:p>
        </p:txBody>
      </p:sp>
      <p:sp>
        <p:nvSpPr>
          <p:cNvPr id="11" name="Rectangle 10"/>
          <p:cNvSpPr/>
          <p:nvPr userDrawn="1"/>
        </p:nvSpPr>
        <p:spPr>
          <a:xfrm>
            <a:off x="3" y="2"/>
            <a:ext cx="317511" cy="660700"/>
          </a:xfrm>
          <a:prstGeom prst="rect">
            <a:avLst/>
          </a:prstGeom>
          <a:solidFill>
            <a:srgbClr val="5A7B9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fr-FR" sz="2400"/>
          </a:p>
        </p:txBody>
      </p:sp>
      <p:sp>
        <p:nvSpPr>
          <p:cNvPr id="13" name="Rectangle 12"/>
          <p:cNvSpPr/>
          <p:nvPr userDrawn="1"/>
        </p:nvSpPr>
        <p:spPr>
          <a:xfrm>
            <a:off x="3" y="660703"/>
            <a:ext cx="317511" cy="660700"/>
          </a:xfrm>
          <a:prstGeom prst="rect">
            <a:avLst/>
          </a:prstGeom>
          <a:solidFill>
            <a:srgbClr val="A4D5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fr-FR" sz="2400"/>
          </a:p>
        </p:txBody>
      </p:sp>
      <p:sp>
        <p:nvSpPr>
          <p:cNvPr id="14" name="Title 1"/>
          <p:cNvSpPr>
            <a:spLocks noGrp="1"/>
          </p:cNvSpPr>
          <p:nvPr>
            <p:ph type="title"/>
          </p:nvPr>
        </p:nvSpPr>
        <p:spPr>
          <a:xfrm>
            <a:off x="682924" y="335493"/>
            <a:ext cx="10670877" cy="646331"/>
          </a:xfrm>
          <a:prstGeom prst="rect">
            <a:avLst/>
          </a:prstGeom>
        </p:spPr>
        <p:txBody>
          <a:bodyPr>
            <a:noAutofit/>
          </a:bodyPr>
          <a:lstStyle>
            <a:lvl1pPr>
              <a:lnSpc>
                <a:spcPct val="100000"/>
              </a:lnSpc>
              <a:defRPr sz="3600" baseline="0">
                <a:solidFill>
                  <a:srgbClr val="5A7B90"/>
                </a:solidFill>
                <a:latin typeface="Arial" panose="020B0604020202020204" pitchFamily="34" charset="0"/>
                <a:cs typeface="Arial" panose="020B0604020202020204" pitchFamily="34" charset="0"/>
              </a:defRPr>
            </a:lvl1pPr>
          </a:lstStyle>
          <a:p>
            <a:endParaRPr lang="en-US" dirty="0"/>
          </a:p>
        </p:txBody>
      </p:sp>
      <p:pic>
        <p:nvPicPr>
          <p:cNvPr id="18" name="Image 17" descr="SIA-LOGO-Q.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5495" y="186258"/>
            <a:ext cx="1313581" cy="426239"/>
          </a:xfrm>
          <a:prstGeom prst="rect">
            <a:avLst/>
          </a:prstGeom>
        </p:spPr>
      </p:pic>
      <p:sp>
        <p:nvSpPr>
          <p:cNvPr id="24" name="Slide Number Placeholder 5"/>
          <p:cNvSpPr>
            <a:spLocks noGrp="1"/>
          </p:cNvSpPr>
          <p:nvPr>
            <p:ph type="sldNum" sz="quarter" idx="4"/>
          </p:nvPr>
        </p:nvSpPr>
        <p:spPr>
          <a:xfrm>
            <a:off x="10744123" y="6219444"/>
            <a:ext cx="429071" cy="365125"/>
          </a:xfrm>
          <a:prstGeom prst="rect">
            <a:avLst/>
          </a:prstGeom>
          <a:noFill/>
        </p:spPr>
        <p:txBody>
          <a:bodyPr vert="horz" lIns="68579" tIns="34289" rIns="68579" bIns="34289" rtlCol="0" anchor="ctr"/>
          <a:lstStyle>
            <a:lvl1pPr algn="ctr">
              <a:defRPr sz="1067" b="0">
                <a:solidFill>
                  <a:schemeClr val="bg1"/>
                </a:solidFill>
                <a:latin typeface="Arial" panose="020B0604020202020204" pitchFamily="34" charset="0"/>
                <a:cs typeface="Arial" panose="020B0604020202020204" pitchFamily="34" charset="0"/>
              </a:defRPr>
            </a:lvl1pPr>
          </a:lstStyle>
          <a:p>
            <a:fld id="{E9CA133D-D898-4320-8092-994B576CEF83}" type="slidenum">
              <a:rPr lang="fr-FR" smtClean="0"/>
              <a:pPr/>
              <a:t>‹N°›</a:t>
            </a:fld>
            <a:endParaRPr lang="fr-FR" dirty="0"/>
          </a:p>
        </p:txBody>
      </p:sp>
      <p:pic>
        <p:nvPicPr>
          <p:cNvPr id="15" name="Image 14">
            <a:extLst>
              <a:ext uri="{FF2B5EF4-FFF2-40B4-BE49-F238E27FC236}">
                <a16:creationId xmlns:a16="http://schemas.microsoft.com/office/drawing/2014/main" id="{DD66EE82-AC50-4D13-BEF2-F7C09042AD0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096" t="22001" r="9096" b="23443"/>
          <a:stretch/>
        </p:blipFill>
        <p:spPr>
          <a:xfrm>
            <a:off x="10231371" y="735976"/>
            <a:ext cx="1310784" cy="491697"/>
          </a:xfrm>
          <a:prstGeom prst="rect">
            <a:avLst/>
          </a:prstGeom>
        </p:spPr>
      </p:pic>
      <p:pic>
        <p:nvPicPr>
          <p:cNvPr id="16" name="Image 15">
            <a:extLst>
              <a:ext uri="{FF2B5EF4-FFF2-40B4-BE49-F238E27FC236}">
                <a16:creationId xmlns:a16="http://schemas.microsoft.com/office/drawing/2014/main" id="{C8F738D0-006E-42D3-BFC2-F4D66CF10F7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5987014"/>
            <a:ext cx="2639617" cy="858033"/>
          </a:xfrm>
          <a:prstGeom prst="rect">
            <a:avLst/>
          </a:prstGeom>
        </p:spPr>
      </p:pic>
    </p:spTree>
    <p:extLst>
      <p:ext uri="{BB962C8B-B14F-4D97-AF65-F5344CB8AC3E}">
        <p14:creationId xmlns:p14="http://schemas.microsoft.com/office/powerpoint/2010/main" val="8524857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p:nvPr userDrawn="1"/>
        </p:nvSpPr>
        <p:spPr>
          <a:xfrm>
            <a:off x="3344333" y="1498602"/>
            <a:ext cx="7806267" cy="107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fr-FR" sz="1350" dirty="0">
              <a:solidFill>
                <a:prstClr val="white"/>
              </a:solidFill>
              <a:latin typeface="Arial Narrow" panose="020B0606020202030204" pitchFamily="34" charset="0"/>
            </a:endParaRPr>
          </a:p>
        </p:txBody>
      </p:sp>
      <p:sp>
        <p:nvSpPr>
          <p:cNvPr id="6" name="Espace réservé du numéro de diapositive 5"/>
          <p:cNvSpPr>
            <a:spLocks noGrp="1"/>
          </p:cNvSpPr>
          <p:nvPr>
            <p:ph type="sldNum" sz="quarter" idx="12"/>
          </p:nvPr>
        </p:nvSpPr>
        <p:spPr>
          <a:xfrm>
            <a:off x="10625667" y="6385124"/>
            <a:ext cx="736600" cy="365125"/>
          </a:xfrm>
          <a:prstGeom prst="rect">
            <a:avLst/>
          </a:prstGeom>
        </p:spPr>
        <p:txBody>
          <a:bodyPr/>
          <a:lstStyle>
            <a:lvl1pPr>
              <a:defRPr sz="1000"/>
            </a:lvl1pPr>
          </a:lstStyle>
          <a:p>
            <a:fld id="{E0E48C36-60D3-5A43-AA48-41867AFDBEE6}" type="slidenum">
              <a:rPr lang="fr-FR" smtClean="0"/>
              <a:pPr/>
              <a:t>‹N°›</a:t>
            </a:fld>
            <a:endParaRPr lang="fr-FR"/>
          </a:p>
        </p:txBody>
      </p:sp>
      <p:pic>
        <p:nvPicPr>
          <p:cNvPr id="7" name="Image 6" descr="P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305675" cy="6858000"/>
          </a:xfrm>
          <a:prstGeom prst="rect">
            <a:avLst/>
          </a:prstGeom>
        </p:spPr>
      </p:pic>
      <p:cxnSp>
        <p:nvCxnSpPr>
          <p:cNvPr id="9" name="Connecteur droit 8"/>
          <p:cNvCxnSpPr/>
          <p:nvPr userDrawn="1"/>
        </p:nvCxnSpPr>
        <p:spPr>
          <a:xfrm>
            <a:off x="6273800" y="1534657"/>
            <a:ext cx="59182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6273800" y="1712458"/>
            <a:ext cx="4642805" cy="1362075"/>
          </a:xfrm>
        </p:spPr>
        <p:txBody>
          <a:bodyPr anchor="t">
            <a:normAutofit/>
          </a:bodyPr>
          <a:lstStyle>
            <a:lvl1pPr algn="l">
              <a:defRPr sz="1875" b="1" cap="all"/>
            </a:lvl1pPr>
          </a:lstStyle>
          <a:p>
            <a:r>
              <a:rPr lang="fr-FR" dirty="0"/>
              <a:t>Cliquez et modifiez le titre</a:t>
            </a:r>
          </a:p>
        </p:txBody>
      </p:sp>
      <p:sp>
        <p:nvSpPr>
          <p:cNvPr id="3" name="Espace réservé du texte 2"/>
          <p:cNvSpPr>
            <a:spLocks noGrp="1"/>
          </p:cNvSpPr>
          <p:nvPr>
            <p:ph type="body" idx="1" hasCustomPrompt="1"/>
          </p:nvPr>
        </p:nvSpPr>
        <p:spPr>
          <a:xfrm>
            <a:off x="6195488" y="686478"/>
            <a:ext cx="5737121" cy="1500187"/>
          </a:xfrm>
        </p:spPr>
        <p:txBody>
          <a:bodyPr anchor="t" anchorCtr="0"/>
          <a:lstStyle>
            <a:lvl1pPr marL="0" indent="0">
              <a:buNone/>
              <a:defRPr sz="3750">
                <a:solidFill>
                  <a:srgbClr val="312782"/>
                </a:solidFill>
                <a:latin typeface="Arial Black"/>
                <a:cs typeface="Arial Black"/>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
        <p:nvSpPr>
          <p:cNvPr id="11" name="Espace réservé de la date 3"/>
          <p:cNvSpPr>
            <a:spLocks noGrp="1"/>
          </p:cNvSpPr>
          <p:nvPr>
            <p:ph type="dt" sz="half" idx="2"/>
          </p:nvPr>
        </p:nvSpPr>
        <p:spPr>
          <a:xfrm>
            <a:off x="609600" y="6448251"/>
            <a:ext cx="2844800" cy="365125"/>
          </a:xfrm>
          <a:prstGeom prst="rect">
            <a:avLst/>
          </a:prstGeom>
        </p:spPr>
        <p:txBody>
          <a:bodyPr vert="horz" lIns="91440" tIns="45720" rIns="91440" bIns="45720" rtlCol="0" anchor="ctr"/>
          <a:lstStyle>
            <a:lvl1pPr algn="l">
              <a:defRPr sz="1000">
                <a:solidFill>
                  <a:schemeClr val="tx1">
                    <a:tint val="75000"/>
                  </a:schemeClr>
                </a:solidFill>
                <a:latin typeface="Arial Narrow" panose="020B0606020202030204" pitchFamily="34" charset="0"/>
              </a:defRPr>
            </a:lvl1pPr>
          </a:lstStyle>
          <a:p>
            <a:pPr defTabSz="342900"/>
            <a:r>
              <a:rPr lang="fr-FR">
                <a:solidFill>
                  <a:prstClr val="black">
                    <a:tint val="75000"/>
                  </a:prstClr>
                </a:solidFill>
                <a:cs typeface="Arial" charset="0"/>
              </a:rPr>
              <a:t>18/09/2019</a:t>
            </a:r>
            <a:endParaRPr lang="fr-FR" dirty="0">
              <a:solidFill>
                <a:prstClr val="black">
                  <a:tint val="75000"/>
                </a:prstClr>
              </a:solidFill>
              <a:cs typeface="Arial" charset="0"/>
            </a:endParaRPr>
          </a:p>
        </p:txBody>
      </p:sp>
    </p:spTree>
    <p:extLst>
      <p:ext uri="{BB962C8B-B14F-4D97-AF65-F5344CB8AC3E}">
        <p14:creationId xmlns:p14="http://schemas.microsoft.com/office/powerpoint/2010/main" val="121349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7" Type="http://schemas.openxmlformats.org/officeDocument/2006/relationships/image" Target="../media/image4.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20.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11.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12.xml"/><Relationship Id="rId2" Type="http://schemas.openxmlformats.org/officeDocument/2006/relationships/slideLayout" Target="../slideLayouts/slideLayout89.xml"/><Relationship Id="rId16" Type="http://schemas.openxmlformats.org/officeDocument/2006/relationships/image" Target="../media/image4.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3.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7" Type="http://schemas.openxmlformats.org/officeDocument/2006/relationships/image" Target="../media/image4.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03.xml"/><Relationship Id="rId7" Type="http://schemas.openxmlformats.org/officeDocument/2006/relationships/image" Target="../media/image3.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2.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image" Target="../media/image1.pn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theme" Target="../theme/theme15.xml"/><Relationship Id="rId5" Type="http://schemas.openxmlformats.org/officeDocument/2006/relationships/slideLayout" Target="../slideLayouts/slideLayout108.xml"/><Relationship Id="rId15" Type="http://schemas.openxmlformats.org/officeDocument/2006/relationships/image" Target="../media/image4.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4.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image" Target="../media/image3.png"/><Relationship Id="rId2" Type="http://schemas.openxmlformats.org/officeDocument/2006/relationships/slideLayout" Target="../slideLayouts/slideLayout115.xml"/><Relationship Id="rId16" Type="http://schemas.openxmlformats.org/officeDocument/2006/relationships/image" Target="../media/image2.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1.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2.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theme" Target="../theme/theme1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9.xml"/><Relationship Id="rId7" Type="http://schemas.openxmlformats.org/officeDocument/2006/relationships/image" Target="../media/image11.png"/><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theme" Target="../theme/theme18.xml"/><Relationship Id="rId5" Type="http://schemas.openxmlformats.org/officeDocument/2006/relationships/slideLayout" Target="../slideLayouts/slideLayout141.xml"/><Relationship Id="rId10" Type="http://schemas.openxmlformats.org/officeDocument/2006/relationships/image" Target="../media/image4.png"/><Relationship Id="rId4" Type="http://schemas.openxmlformats.org/officeDocument/2006/relationships/slideLayout" Target="../slideLayouts/slideLayout140.xml"/><Relationship Id="rId9"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4.xml"/><Relationship Id="rId7" Type="http://schemas.openxmlformats.org/officeDocument/2006/relationships/image" Target="../media/image11.png"/><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theme" Target="../theme/theme19.xml"/><Relationship Id="rId5" Type="http://schemas.openxmlformats.org/officeDocument/2006/relationships/slideLayout" Target="../slideLayouts/slideLayout146.xml"/><Relationship Id="rId10" Type="http://schemas.openxmlformats.org/officeDocument/2006/relationships/image" Target="../media/image4.png"/><Relationship Id="rId4" Type="http://schemas.openxmlformats.org/officeDocument/2006/relationships/slideLayout" Target="../slideLayouts/slideLayout145.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image" Target="../media/image1.pn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theme" Target="../theme/theme20.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4.png"/><Relationship Id="rId2" Type="http://schemas.openxmlformats.org/officeDocument/2006/relationships/slideLayout" Target="../slideLayouts/slideLayout23.xml"/><Relationship Id="rId16"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2.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5.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4.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57.xml"/><Relationship Id="rId7"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4.png"/><Relationship Id="rId5" Type="http://schemas.openxmlformats.org/officeDocument/2006/relationships/slideLayout" Target="../slideLayouts/slideLayout59.xml"/><Relationship Id="rId10" Type="http://schemas.openxmlformats.org/officeDocument/2006/relationships/image" Target="../media/image3.png"/><Relationship Id="rId4" Type="http://schemas.openxmlformats.org/officeDocument/2006/relationships/slideLayout" Target="../slideLayouts/slideLayout58.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media/image4.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9.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4.png"/><Relationship Id="rId2" Type="http://schemas.openxmlformats.org/officeDocument/2006/relationships/slideLayout" Target="../slideLayouts/slideLayout64.xml"/><Relationship Id="rId16" Type="http://schemas.openxmlformats.org/officeDocument/2006/relationships/image" Target="../media/image3.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195463" y="5722342"/>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49"/>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Narrow" panose="020B0606020202030204" pitchFamily="34" charset="0"/>
              </a:defRPr>
            </a:lvl1pPr>
          </a:lstStyle>
          <a:p>
            <a:pPr defTabSz="342900"/>
            <a:fld id="{D040F153-7B64-2E4F-AC49-9C4A095294CF}" type="datetime1">
              <a:rPr lang="fr-FR" smtClean="0">
                <a:solidFill>
                  <a:prstClr val="black">
                    <a:tint val="75000"/>
                  </a:prstClr>
                </a:solidFill>
                <a:cs typeface="Arial" charset="0"/>
              </a:rPr>
              <a:pPr defTabSz="342900"/>
              <a:t>11/09/2020</a:t>
            </a:fld>
            <a:endParaRPr lang="fr-FR" dirty="0">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Narrow" panose="020B0606020202030204" pitchFamily="34" charset="0"/>
              </a:defRPr>
            </a:lvl1pPr>
          </a:lstStyle>
          <a:p>
            <a:pPr defTabSz="342900"/>
            <a:endParaRPr lang="fr-FR" dirty="0">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5"/>
            <a:ext cx="448733" cy="365125"/>
          </a:xfrm>
          <a:prstGeom prst="rect">
            <a:avLst/>
          </a:prstGeom>
        </p:spPr>
        <p:txBody>
          <a:bodyPr vert="horz" lIns="91440" tIns="45720" rIns="91440" bIns="45720" rtlCol="0" anchor="ctr"/>
          <a:lstStyle>
            <a:lvl1pPr algn="ctr">
              <a:defRPr sz="750">
                <a:solidFill>
                  <a:srgbClr val="24195D"/>
                </a:solidFill>
                <a:latin typeface="Arial Narrow"/>
                <a:cs typeface="Arial Narrow"/>
              </a:defRPr>
            </a:lvl1pPr>
          </a:lstStyle>
          <a:p>
            <a:pPr defTabSz="342900"/>
            <a:fld id="{E0E48C36-60D3-5A43-AA48-41867AFDBEE6}" type="slidenum">
              <a:rPr lang="fr-FR" smtClean="0"/>
              <a:pPr defTabSz="342900"/>
              <a:t>‹N°›</a:t>
            </a:fld>
            <a:endParaRPr lang="fr-FR" dirty="0"/>
          </a:p>
        </p:txBody>
      </p:sp>
      <p:sp>
        <p:nvSpPr>
          <p:cNvPr id="9" name="Espace réservé du pied de page 4"/>
          <p:cNvSpPr txBox="1">
            <a:spLocks/>
          </p:cNvSpPr>
          <p:nvPr userDrawn="1"/>
        </p:nvSpPr>
        <p:spPr>
          <a:xfrm>
            <a:off x="5218220"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latin typeface="Arial Narrow" panose="020B0606020202030204" pitchFamily="34" charset="0"/>
              </a:rPr>
              <a:t>Propriété PFA- reproduction interdite</a:t>
            </a:r>
            <a:endParaRPr lang="fr-FR" dirty="0">
              <a:solidFill>
                <a:prstClr val="black">
                  <a:tint val="75000"/>
                </a:prstClr>
              </a:solidFill>
              <a:latin typeface="Arial Narrow" panose="020B0606020202030204" pitchFamily="34" charset="0"/>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5EDC1AA3-F7C6-4CC4-9F52-42612B16D81A}"/>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2420836895"/>
      </p:ext>
    </p:extLst>
  </p:cSld>
  <p:clrMap bg1="lt1" tx1="dk1" bg2="lt2" tx2="dk2" accent1="accent1" accent2="accent2" accent3="accent3" accent4="accent4" accent5="accent5" accent6="accent6" hlink="hlink" folHlink="folHlink"/>
  <p:sldLayoutIdLst>
    <p:sldLayoutId id="2147484710" r:id="rId1"/>
    <p:sldLayoutId id="2147485670" r:id="rId2"/>
    <p:sldLayoutId id="2147486214" r:id="rId3"/>
    <p:sldLayoutId id="2147486222" r:id="rId4"/>
    <p:sldLayoutId id="2147486974" r:id="rId5"/>
    <p:sldLayoutId id="2147486975" r:id="rId6"/>
    <p:sldLayoutId id="2147486990" r:id="rId7"/>
    <p:sldLayoutId id="2147487539" r:id="rId8"/>
    <p:sldLayoutId id="2147487540" r:id="rId9"/>
    <p:sldLayoutId id="2147487541" r:id="rId10"/>
  </p:sldLayoutIdLst>
  <p:hf hdr="0" ftr="0" dt="0"/>
  <p:txStyles>
    <p:titleStyle>
      <a:lvl1pPr algn="l" defTabSz="342900"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900" rtl="0" eaLnBrk="1" latinLnBrk="0" hangingPunct="1">
        <a:spcBef>
          <a:spcPct val="20000"/>
        </a:spcBef>
        <a:buSzPct val="25000"/>
        <a:buFontTx/>
        <a:buBlip>
          <a:blip r:embed="rId13"/>
        </a:buBlip>
        <a:defRPr sz="1650" b="1" i="0" kern="1200" baseline="0">
          <a:solidFill>
            <a:srgbClr val="312782"/>
          </a:solidFill>
          <a:latin typeface="Arial Narrow Bold"/>
          <a:ea typeface="+mn-ea"/>
          <a:cs typeface="Arial Narrow Bold"/>
        </a:defRPr>
      </a:lvl1pPr>
      <a:lvl2pPr marL="159300" indent="-159300" algn="l" defTabSz="342900" rtl="0" eaLnBrk="1" latinLnBrk="0" hangingPunct="1">
        <a:spcBef>
          <a:spcPts val="720"/>
        </a:spcBef>
        <a:buSzPct val="100000"/>
        <a:buFontTx/>
        <a:buBlip>
          <a:blip r:embed="rId14"/>
        </a:buBlip>
        <a:defRPr sz="1125" kern="1200">
          <a:solidFill>
            <a:srgbClr val="312782"/>
          </a:solidFill>
          <a:latin typeface="Arial Narrow"/>
          <a:ea typeface="+mn-ea"/>
          <a:cs typeface="Arial Narrow"/>
        </a:defRPr>
      </a:lvl2pPr>
      <a:lvl3pPr marL="318600" indent="-172800" algn="l" defTabSz="342900" rtl="0" eaLnBrk="1" latinLnBrk="0" hangingPunct="1">
        <a:spcBef>
          <a:spcPts val="702"/>
        </a:spcBef>
        <a:buSzPct val="100000"/>
        <a:buFontTx/>
        <a:buBlip>
          <a:blip r:embed="rId15"/>
        </a:buBlip>
        <a:defRPr sz="1050" kern="1200">
          <a:solidFill>
            <a:srgbClr val="E5332A"/>
          </a:solidFill>
          <a:latin typeface="Arial Narrow"/>
          <a:ea typeface="+mn-ea"/>
          <a:cs typeface="Arial Narrow"/>
        </a:defRPr>
      </a:lvl3pPr>
      <a:lvl4pPr marL="391500" indent="-91800" algn="l" defTabSz="342900" rtl="0" eaLnBrk="1" latinLnBrk="0" hangingPunct="1">
        <a:spcBef>
          <a:spcPts val="450"/>
        </a:spcBef>
        <a:buClr>
          <a:srgbClr val="312782"/>
        </a:buClr>
        <a:buSzPct val="100000"/>
        <a:buFont typeface="Lucida Grande"/>
        <a:buChar char="•"/>
        <a:defRPr sz="975" b="0" i="1" kern="1200">
          <a:solidFill>
            <a:srgbClr val="312782"/>
          </a:solidFill>
          <a:latin typeface="Arial Narrow Italic"/>
          <a:ea typeface="+mn-ea"/>
          <a:cs typeface="Arial Narrow Italic"/>
        </a:defRPr>
      </a:lvl4pPr>
      <a:lvl5pPr marL="405000" indent="-91800" algn="l" defTabSz="342900" rtl="0" eaLnBrk="1" latinLnBrk="0" hangingPunct="1">
        <a:spcBef>
          <a:spcPts val="450"/>
        </a:spcBef>
        <a:buFont typeface="Lucida Grande"/>
        <a:buChar char="&gt;"/>
        <a:defRPr sz="825" kern="1200">
          <a:solidFill>
            <a:schemeClr val="bg1">
              <a:lumMod val="50000"/>
            </a:schemeClr>
          </a:solidFill>
          <a:latin typeface="Arial Narrow"/>
          <a:ea typeface="+mn-ea"/>
          <a:cs typeface="Arial Narrow"/>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95464" y="5722350"/>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51"/>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4"/>
            <a:ext cx="2844800" cy="365125"/>
          </a:xfrm>
          <a:prstGeom prst="rect">
            <a:avLst/>
          </a:prstGeom>
        </p:spPr>
        <p:txBody>
          <a:bodyPr vert="horz" lIns="91430" tIns="45715" rIns="91430" bIns="45715" rtlCol="0" anchor="ctr"/>
          <a:lstStyle>
            <a:lvl1pPr algn="l">
              <a:defRPr sz="900">
                <a:solidFill>
                  <a:schemeClr val="tx1">
                    <a:tint val="75000"/>
                  </a:schemeClr>
                </a:solidFill>
                <a:latin typeface="Arial Narrow" panose="020B0606020202030204" pitchFamily="34" charset="0"/>
              </a:defRPr>
            </a:lvl1pPr>
          </a:lstStyle>
          <a:p>
            <a:pPr defTabSz="342849"/>
            <a:fld id="{D040F153-7B64-2E4F-AC49-9C4A095294CF}" type="datetime1">
              <a:rPr lang="fr-FR" smtClean="0">
                <a:solidFill>
                  <a:prstClr val="black">
                    <a:tint val="75000"/>
                  </a:prstClr>
                </a:solidFill>
                <a:cs typeface="Arial" charset="0"/>
              </a:rPr>
              <a:pPr defTabSz="342849"/>
              <a:t>11/09/2020</a:t>
            </a:fld>
            <a:endParaRPr lang="fr-FR" dirty="0">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4"/>
            <a:ext cx="3860800" cy="365125"/>
          </a:xfrm>
          <a:prstGeom prst="rect">
            <a:avLst/>
          </a:prstGeom>
        </p:spPr>
        <p:txBody>
          <a:bodyPr vert="horz" lIns="91430" tIns="45715" rIns="91430" bIns="45715" rtlCol="0" anchor="ctr"/>
          <a:lstStyle>
            <a:lvl1pPr algn="ctr">
              <a:defRPr sz="900">
                <a:solidFill>
                  <a:schemeClr val="tx1">
                    <a:tint val="75000"/>
                  </a:schemeClr>
                </a:solidFill>
                <a:latin typeface="Arial Narrow" panose="020B0606020202030204" pitchFamily="34" charset="0"/>
              </a:defRPr>
            </a:lvl1pPr>
          </a:lstStyle>
          <a:p>
            <a:pPr defTabSz="342849"/>
            <a:endParaRPr lang="fr-FR" dirty="0">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6"/>
            <a:ext cx="448733" cy="365125"/>
          </a:xfrm>
          <a:prstGeom prst="rect">
            <a:avLst/>
          </a:prstGeom>
        </p:spPr>
        <p:txBody>
          <a:bodyPr vert="horz" lIns="91430" tIns="45715" rIns="91430" bIns="45715" rtlCol="0" anchor="ctr"/>
          <a:lstStyle>
            <a:lvl1pPr algn="ctr">
              <a:defRPr sz="800">
                <a:solidFill>
                  <a:srgbClr val="24195D"/>
                </a:solidFill>
                <a:latin typeface="Arial Narrow"/>
                <a:cs typeface="Arial Narrow"/>
              </a:defRPr>
            </a:lvl1pPr>
          </a:lstStyle>
          <a:p>
            <a:pPr defTabSz="342849"/>
            <a:fld id="{E0E48C36-60D3-5A43-AA48-41867AFDBEE6}" type="slidenum">
              <a:rPr lang="fr-FR" smtClean="0"/>
              <a:pPr defTabSz="342849"/>
              <a:t>‹N°›</a:t>
            </a:fld>
            <a:endParaRPr lang="fr-FR" dirty="0"/>
          </a:p>
        </p:txBody>
      </p:sp>
      <p:sp>
        <p:nvSpPr>
          <p:cNvPr id="9" name="Espace réservé du pied de page 4"/>
          <p:cNvSpPr txBox="1">
            <a:spLocks/>
          </p:cNvSpPr>
          <p:nvPr userDrawn="1"/>
        </p:nvSpPr>
        <p:spPr>
          <a:xfrm>
            <a:off x="5218221"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latin typeface="Arial Narrow" panose="020B0606020202030204" pitchFamily="34" charset="0"/>
              </a:rPr>
              <a:t>Propriété PFA- reproduction interdite</a:t>
            </a:r>
            <a:endParaRPr lang="fr-FR" sz="1800" dirty="0">
              <a:solidFill>
                <a:prstClr val="black">
                  <a:tint val="75000"/>
                </a:prstClr>
              </a:solidFill>
              <a:latin typeface="Arial Narrow" panose="020B0606020202030204" pitchFamily="34" charset="0"/>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3A1C52D3-CA5D-4BB6-9590-C4C77B09F153}"/>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1840816097"/>
      </p:ext>
    </p:extLst>
  </p:cSld>
  <p:clrMap bg1="lt1" tx1="dk1" bg2="lt2" tx2="dk2" accent1="accent1" accent2="accent2" accent3="accent3" accent4="accent4" accent5="accent5" accent6="accent6" hlink="hlink" folHlink="folHlink"/>
  <p:sldLayoutIdLst>
    <p:sldLayoutId id="2147487564" r:id="rId1"/>
    <p:sldLayoutId id="2147487565" r:id="rId2"/>
  </p:sldLayoutIdLst>
  <p:hf hdr="0" ftr="0" dt="0"/>
  <p:txStyles>
    <p:titleStyle>
      <a:lvl1pPr algn="l" defTabSz="342849"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849" rtl="0" eaLnBrk="1" latinLnBrk="0" hangingPunct="1">
        <a:spcBef>
          <a:spcPct val="20000"/>
        </a:spcBef>
        <a:buSzPct val="25000"/>
        <a:buFontTx/>
        <a:buBlip>
          <a:blip r:embed="rId5"/>
        </a:buBlip>
        <a:defRPr sz="1700" b="1" i="0" kern="1200" baseline="0">
          <a:solidFill>
            <a:srgbClr val="312782"/>
          </a:solidFill>
          <a:latin typeface="Arial Narrow Bold"/>
          <a:ea typeface="+mn-ea"/>
          <a:cs typeface="Arial Narrow Bold"/>
        </a:defRPr>
      </a:lvl1pPr>
      <a:lvl2pPr marL="159276" indent="-159276" algn="l" defTabSz="342849" rtl="0" eaLnBrk="1" latinLnBrk="0" hangingPunct="1">
        <a:spcBef>
          <a:spcPts val="720"/>
        </a:spcBef>
        <a:buSzPct val="100000"/>
        <a:buFontTx/>
        <a:buBlip>
          <a:blip r:embed="rId6"/>
        </a:buBlip>
        <a:defRPr sz="1100" kern="1200">
          <a:solidFill>
            <a:srgbClr val="312782"/>
          </a:solidFill>
          <a:latin typeface="Arial Narrow"/>
          <a:ea typeface="+mn-ea"/>
          <a:cs typeface="Arial Narrow"/>
        </a:defRPr>
      </a:lvl2pPr>
      <a:lvl3pPr marL="318552" indent="-172776" algn="l" defTabSz="342849" rtl="0" eaLnBrk="1" latinLnBrk="0" hangingPunct="1">
        <a:spcBef>
          <a:spcPts val="703"/>
        </a:spcBef>
        <a:buSzPct val="100000"/>
        <a:buFontTx/>
        <a:buBlip>
          <a:blip r:embed="rId7"/>
        </a:buBlip>
        <a:defRPr sz="1100" kern="1200">
          <a:solidFill>
            <a:srgbClr val="E5332A"/>
          </a:solidFill>
          <a:latin typeface="Arial Narrow"/>
          <a:ea typeface="+mn-ea"/>
          <a:cs typeface="Arial Narrow"/>
        </a:defRPr>
      </a:lvl3pPr>
      <a:lvl4pPr marL="391445" indent="-91788" algn="l" defTabSz="342849" rtl="0" eaLnBrk="1" latinLnBrk="0" hangingPunct="1">
        <a:spcBef>
          <a:spcPts val="451"/>
        </a:spcBef>
        <a:buClr>
          <a:srgbClr val="312782"/>
        </a:buClr>
        <a:buSzPct val="100000"/>
        <a:buFont typeface="Lucida Grande"/>
        <a:buChar char="•"/>
        <a:defRPr sz="1000" b="0" i="1" kern="1200">
          <a:solidFill>
            <a:srgbClr val="312782"/>
          </a:solidFill>
          <a:latin typeface="Arial Narrow Italic"/>
          <a:ea typeface="+mn-ea"/>
          <a:cs typeface="Arial Narrow Italic"/>
        </a:defRPr>
      </a:lvl4pPr>
      <a:lvl5pPr marL="404941" indent="-91788" algn="l" defTabSz="342849" rtl="0" eaLnBrk="1" latinLnBrk="0" hangingPunct="1">
        <a:spcBef>
          <a:spcPts val="451"/>
        </a:spcBef>
        <a:buFont typeface="Lucida Grande"/>
        <a:buChar char="&gt;"/>
        <a:defRPr sz="800" kern="1200">
          <a:solidFill>
            <a:schemeClr val="bg1">
              <a:lumMod val="50000"/>
            </a:schemeClr>
          </a:solidFill>
          <a:latin typeface="Arial Narrow"/>
          <a:ea typeface="+mn-ea"/>
          <a:cs typeface="Arial Narrow"/>
        </a:defRPr>
      </a:lvl5pPr>
      <a:lvl6pPr marL="1885668" indent="-171426" algn="l" defTabSz="342849" rtl="0" eaLnBrk="1" latinLnBrk="0" hangingPunct="1">
        <a:spcBef>
          <a:spcPct val="20000"/>
        </a:spcBef>
        <a:buFont typeface="Arial"/>
        <a:buChar char="•"/>
        <a:defRPr sz="1500" kern="1200">
          <a:solidFill>
            <a:schemeClr val="tx1"/>
          </a:solidFill>
          <a:latin typeface="+mn-lt"/>
          <a:ea typeface="+mn-ea"/>
          <a:cs typeface="+mn-cs"/>
        </a:defRPr>
      </a:lvl6pPr>
      <a:lvl7pPr marL="2228518" indent="-171426" algn="l" defTabSz="342849" rtl="0" eaLnBrk="1" latinLnBrk="0" hangingPunct="1">
        <a:spcBef>
          <a:spcPct val="20000"/>
        </a:spcBef>
        <a:buFont typeface="Arial"/>
        <a:buChar char="•"/>
        <a:defRPr sz="1500" kern="1200">
          <a:solidFill>
            <a:schemeClr val="tx1"/>
          </a:solidFill>
          <a:latin typeface="+mn-lt"/>
          <a:ea typeface="+mn-ea"/>
          <a:cs typeface="+mn-cs"/>
        </a:defRPr>
      </a:lvl7pPr>
      <a:lvl8pPr marL="2571366" indent="-171426" algn="l" defTabSz="342849" rtl="0" eaLnBrk="1" latinLnBrk="0" hangingPunct="1">
        <a:spcBef>
          <a:spcPct val="20000"/>
        </a:spcBef>
        <a:buFont typeface="Arial"/>
        <a:buChar char="•"/>
        <a:defRPr sz="1500" kern="1200">
          <a:solidFill>
            <a:schemeClr val="tx1"/>
          </a:solidFill>
          <a:latin typeface="+mn-lt"/>
          <a:ea typeface="+mn-ea"/>
          <a:cs typeface="+mn-cs"/>
        </a:defRPr>
      </a:lvl8pPr>
      <a:lvl9pPr marL="2914216" indent="-171426" algn="l" defTabSz="342849"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49" rtl="0" eaLnBrk="1" latinLnBrk="0" hangingPunct="1">
        <a:defRPr sz="1400" kern="1200">
          <a:solidFill>
            <a:schemeClr val="tx1"/>
          </a:solidFill>
          <a:latin typeface="+mn-lt"/>
          <a:ea typeface="+mn-ea"/>
          <a:cs typeface="+mn-cs"/>
        </a:defRPr>
      </a:lvl1pPr>
      <a:lvl2pPr marL="342849" algn="l" defTabSz="342849" rtl="0" eaLnBrk="1" latinLnBrk="0" hangingPunct="1">
        <a:defRPr sz="1400" kern="1200">
          <a:solidFill>
            <a:schemeClr val="tx1"/>
          </a:solidFill>
          <a:latin typeface="+mn-lt"/>
          <a:ea typeface="+mn-ea"/>
          <a:cs typeface="+mn-cs"/>
        </a:defRPr>
      </a:lvl2pPr>
      <a:lvl3pPr marL="685698" algn="l" defTabSz="342849" rtl="0" eaLnBrk="1" latinLnBrk="0" hangingPunct="1">
        <a:defRPr sz="1400" kern="1200">
          <a:solidFill>
            <a:schemeClr val="tx1"/>
          </a:solidFill>
          <a:latin typeface="+mn-lt"/>
          <a:ea typeface="+mn-ea"/>
          <a:cs typeface="+mn-cs"/>
        </a:defRPr>
      </a:lvl3pPr>
      <a:lvl4pPr marL="1028548" algn="l" defTabSz="342849" rtl="0" eaLnBrk="1" latinLnBrk="0" hangingPunct="1">
        <a:defRPr sz="1400" kern="1200">
          <a:solidFill>
            <a:schemeClr val="tx1"/>
          </a:solidFill>
          <a:latin typeface="+mn-lt"/>
          <a:ea typeface="+mn-ea"/>
          <a:cs typeface="+mn-cs"/>
        </a:defRPr>
      </a:lvl4pPr>
      <a:lvl5pPr marL="1371396" algn="l" defTabSz="342849" rtl="0" eaLnBrk="1" latinLnBrk="0" hangingPunct="1">
        <a:defRPr sz="1400" kern="1200">
          <a:solidFill>
            <a:schemeClr val="tx1"/>
          </a:solidFill>
          <a:latin typeface="+mn-lt"/>
          <a:ea typeface="+mn-ea"/>
          <a:cs typeface="+mn-cs"/>
        </a:defRPr>
      </a:lvl5pPr>
      <a:lvl6pPr marL="1714246" algn="l" defTabSz="342849" rtl="0" eaLnBrk="1" latinLnBrk="0" hangingPunct="1">
        <a:defRPr sz="1400" kern="1200">
          <a:solidFill>
            <a:schemeClr val="tx1"/>
          </a:solidFill>
          <a:latin typeface="+mn-lt"/>
          <a:ea typeface="+mn-ea"/>
          <a:cs typeface="+mn-cs"/>
        </a:defRPr>
      </a:lvl6pPr>
      <a:lvl7pPr marL="2057093" algn="l" defTabSz="342849" rtl="0" eaLnBrk="1" latinLnBrk="0" hangingPunct="1">
        <a:defRPr sz="1400" kern="1200">
          <a:solidFill>
            <a:schemeClr val="tx1"/>
          </a:solidFill>
          <a:latin typeface="+mn-lt"/>
          <a:ea typeface="+mn-ea"/>
          <a:cs typeface="+mn-cs"/>
        </a:defRPr>
      </a:lvl7pPr>
      <a:lvl8pPr marL="2399940" algn="l" defTabSz="342849" rtl="0" eaLnBrk="1" latinLnBrk="0" hangingPunct="1">
        <a:defRPr sz="1400" kern="1200">
          <a:solidFill>
            <a:schemeClr val="tx1"/>
          </a:solidFill>
          <a:latin typeface="+mn-lt"/>
          <a:ea typeface="+mn-ea"/>
          <a:cs typeface="+mn-cs"/>
        </a:defRPr>
      </a:lvl8pPr>
      <a:lvl9pPr marL="2742789" algn="l" defTabSz="342849"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descr="TOTAL_logo_RVB_powerpoint.psd"/>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533752" y="6341270"/>
            <a:ext cx="1487609" cy="520665"/>
          </a:xfrm>
          <a:prstGeom prst="rect">
            <a:avLst/>
          </a:prstGeom>
        </p:spPr>
      </p:pic>
      <p:sp>
        <p:nvSpPr>
          <p:cNvPr id="2" name="Espace réservé du titre 1"/>
          <p:cNvSpPr>
            <a:spLocks noGrp="1"/>
          </p:cNvSpPr>
          <p:nvPr>
            <p:ph type="title"/>
          </p:nvPr>
        </p:nvSpPr>
        <p:spPr>
          <a:xfrm>
            <a:off x="609600" y="274639"/>
            <a:ext cx="10957984" cy="635000"/>
          </a:xfrm>
          <a:prstGeom prst="rect">
            <a:avLst/>
          </a:prstGeom>
        </p:spPr>
        <p:txBody>
          <a:bodyPr vert="horz" lIns="91440" tIns="45720" rIns="91440" bIns="45720" rtlCol="0" anchor="t">
            <a:noAutofit/>
          </a:bodyPr>
          <a:lstStyle/>
          <a:p>
            <a:r>
              <a:rPr lang="fr-FR" noProof="0"/>
              <a:t>Cliquez et modifiez le titre</a:t>
            </a:r>
          </a:p>
        </p:txBody>
      </p:sp>
      <p:sp>
        <p:nvSpPr>
          <p:cNvPr id="5" name="Espace réservé du pied de page 4"/>
          <p:cNvSpPr>
            <a:spLocks noGrp="1"/>
          </p:cNvSpPr>
          <p:nvPr>
            <p:ph type="ftr" sz="quarter" idx="3"/>
          </p:nvPr>
        </p:nvSpPr>
        <p:spPr>
          <a:xfrm>
            <a:off x="609600" y="6411916"/>
            <a:ext cx="7416800" cy="365125"/>
          </a:xfrm>
          <a:prstGeom prst="rect">
            <a:avLst/>
          </a:prstGeom>
        </p:spPr>
        <p:txBody>
          <a:bodyPr vert="horz" lIns="0" tIns="45720" rIns="91440" bIns="45720" rtlCol="0" anchor="ctr"/>
          <a:lstStyle>
            <a:lvl1pPr algn="l">
              <a:defRPr sz="1200">
                <a:solidFill>
                  <a:schemeClr val="tx1"/>
                </a:solidFill>
                <a:latin typeface="+mn-lt"/>
                <a:cs typeface="Helvetica"/>
              </a:defRPr>
            </a:lvl1pPr>
          </a:lstStyle>
          <a:p>
            <a:r>
              <a:rPr lang="fr-FR"/>
              <a:t>Intervention CTA - Total H2 - Décembre 2019 – Confidentiel – Ne pas diffuser</a:t>
            </a:r>
          </a:p>
        </p:txBody>
      </p:sp>
      <p:sp>
        <p:nvSpPr>
          <p:cNvPr id="7" name="Rectangle 6"/>
          <p:cNvSpPr/>
          <p:nvPr/>
        </p:nvSpPr>
        <p:spPr>
          <a:xfrm>
            <a:off x="12041742" y="0"/>
            <a:ext cx="150260" cy="6858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latin typeface="Helvetica"/>
              <a:cs typeface="Helvetica"/>
            </a:endParaRPr>
          </a:p>
        </p:txBody>
      </p:sp>
      <p:cxnSp>
        <p:nvCxnSpPr>
          <p:cNvPr id="9" name="Connecteur droit 8"/>
          <p:cNvCxnSpPr/>
          <p:nvPr userDrawn="1"/>
        </p:nvCxnSpPr>
        <p:spPr>
          <a:xfrm>
            <a:off x="609600" y="6311851"/>
            <a:ext cx="11582400" cy="1588"/>
          </a:xfrm>
          <a:prstGeom prst="line">
            <a:avLst/>
          </a:prstGeom>
          <a:ln w="9525" cap="flat" cmpd="sng" algn="ctr">
            <a:solidFill>
              <a:schemeClr val="accent5">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9839856" y="6594214"/>
            <a:ext cx="365125" cy="2117"/>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609600" y="1124745"/>
            <a:ext cx="10957984" cy="5001420"/>
          </a:xfrm>
          <a:prstGeom prst="rect">
            <a:avLst/>
          </a:prstGeom>
        </p:spPr>
        <p:txBody>
          <a:bodyPr vert="horz" lIns="91440" tIns="45720" rIns="91440" bIns="45720" rtlCol="0">
            <a:normAutofit/>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
        <p:nvSpPr>
          <p:cNvPr id="3"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9DA0D22C-F74D-40D9-892A-EDDBFC2FB482}"/>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3783523046"/>
      </p:ext>
    </p:extLst>
  </p:cSld>
  <p:clrMap bg1="lt1" tx1="dk1" bg2="lt2" tx2="dk2" accent1="accent1" accent2="accent2" accent3="accent3" accent4="accent4" accent5="accent5" accent6="accent6" hlink="hlink" folHlink="folHlink"/>
  <p:sldLayoutIdLst>
    <p:sldLayoutId id="2147487605" r:id="rId1"/>
    <p:sldLayoutId id="2147487606" r:id="rId2"/>
    <p:sldLayoutId id="2147487607" r:id="rId3"/>
    <p:sldLayoutId id="2147487608" r:id="rId4"/>
    <p:sldLayoutId id="2147487609" r:id="rId5"/>
    <p:sldLayoutId id="2147487610" r:id="rId6"/>
    <p:sldLayoutId id="2147487611" r:id="rId7"/>
    <p:sldLayoutId id="2147487612" r:id="rId8"/>
    <p:sldLayoutId id="2147487613" r:id="rId9"/>
    <p:sldLayoutId id="2147487614" r:id="rId10"/>
    <p:sldLayoutId id="2147487615" r:id="rId11"/>
  </p:sldLayoutIdLst>
  <p:hf hdr="0" dt="0"/>
  <p:txStyles>
    <p:titleStyle>
      <a:lvl1pPr algn="l" defTabSz="609585" rtl="0" eaLnBrk="1" latinLnBrk="0" hangingPunct="1">
        <a:spcBef>
          <a:spcPct val="0"/>
        </a:spcBef>
        <a:buNone/>
        <a:defRPr sz="2933" b="1" i="0" kern="1200" cap="all">
          <a:solidFill>
            <a:schemeClr val="accent5">
              <a:lumMod val="75000"/>
            </a:schemeClr>
          </a:solidFill>
          <a:latin typeface="+mj-lt"/>
          <a:ea typeface="+mj-ea"/>
          <a:cs typeface="Arial"/>
        </a:defRPr>
      </a:lvl1pPr>
    </p:titleStyle>
    <p:bodyStyle>
      <a:lvl1pPr marL="380990" indent="-380990" algn="l" defTabSz="609585" rtl="0" eaLnBrk="1" latinLnBrk="0" hangingPunct="1">
        <a:spcBef>
          <a:spcPts val="400"/>
        </a:spcBef>
        <a:spcAft>
          <a:spcPts val="400"/>
        </a:spcAft>
        <a:buClr>
          <a:schemeClr val="accent5">
            <a:lumMod val="75000"/>
          </a:schemeClr>
        </a:buClr>
        <a:buSzPct val="120000"/>
        <a:buFont typeface="Lucida Grande"/>
        <a:buChar char="●"/>
        <a:defRPr sz="2667" kern="1200">
          <a:solidFill>
            <a:schemeClr val="tx1"/>
          </a:solidFill>
          <a:latin typeface="+mn-lt"/>
          <a:ea typeface="+mn-ea"/>
          <a:cs typeface="Arial"/>
        </a:defRPr>
      </a:lvl1pPr>
      <a:lvl2pPr marL="596885" indent="-241294" algn="l" defTabSz="711182" rtl="0" eaLnBrk="1" latinLnBrk="0" hangingPunct="1">
        <a:spcBef>
          <a:spcPts val="400"/>
        </a:spcBef>
        <a:spcAft>
          <a:spcPts val="400"/>
        </a:spcAft>
        <a:buClr>
          <a:schemeClr val="accent5">
            <a:lumMod val="75000"/>
          </a:schemeClr>
        </a:buClr>
        <a:buFont typeface="Lucida Grande"/>
        <a:buChar char="-"/>
        <a:defRPr sz="2400" kern="1200">
          <a:solidFill>
            <a:schemeClr val="tx1"/>
          </a:solidFill>
          <a:latin typeface="+mn-lt"/>
          <a:ea typeface="+mn-ea"/>
          <a:cs typeface="Arial"/>
        </a:defRPr>
      </a:lvl2pPr>
      <a:lvl3pPr marL="1075240" indent="-241294" algn="l" defTabSz="609585" rtl="0" eaLnBrk="1" latinLnBrk="0" hangingPunct="1">
        <a:spcBef>
          <a:spcPts val="400"/>
        </a:spcBef>
        <a:spcAft>
          <a:spcPts val="400"/>
        </a:spcAft>
        <a:buClr>
          <a:schemeClr val="accent5">
            <a:lumMod val="75000"/>
          </a:schemeClr>
        </a:buClr>
        <a:buSzPct val="100000"/>
        <a:buFont typeface="Lucida Grande"/>
        <a:buChar char="•"/>
        <a:defRPr sz="2133" kern="1200">
          <a:solidFill>
            <a:schemeClr val="tx1"/>
          </a:solidFill>
          <a:latin typeface="+mn-lt"/>
          <a:ea typeface="+mn-ea"/>
          <a:cs typeface="Arial"/>
        </a:defRPr>
      </a:lvl3pPr>
      <a:lvl4pPr marL="1435064" indent="-228594" algn="l" defTabSz="609585" rtl="0" eaLnBrk="1" latinLnBrk="0" hangingPunct="1">
        <a:spcBef>
          <a:spcPts val="400"/>
        </a:spcBef>
        <a:spcAft>
          <a:spcPts val="400"/>
        </a:spcAft>
        <a:buClr>
          <a:schemeClr val="accent5">
            <a:lumMod val="75000"/>
          </a:schemeClr>
        </a:buClr>
        <a:buSzPct val="80000"/>
        <a:buFont typeface="Lucida Grande"/>
        <a:buChar char="-"/>
        <a:tabLst/>
        <a:defRPr sz="2133" kern="1200">
          <a:solidFill>
            <a:schemeClr val="tx1"/>
          </a:solidFill>
          <a:latin typeface="+mn-lt"/>
          <a:ea typeface="+mn-ea"/>
          <a:cs typeface="Helvetica"/>
        </a:defRPr>
      </a:lvl4pPr>
      <a:lvl5pPr marL="1679958" indent="-241294" algn="l" defTabSz="469888" rtl="0" eaLnBrk="1" latinLnBrk="0" hangingPunct="1">
        <a:spcBef>
          <a:spcPts val="400"/>
        </a:spcBef>
        <a:spcAft>
          <a:spcPts val="400"/>
        </a:spcAft>
        <a:buClr>
          <a:srgbClr val="BD2B0B"/>
        </a:buClr>
        <a:buSzPct val="100000"/>
        <a:buFont typeface="Lucida Grande"/>
        <a:buNone/>
        <a:defRPr sz="2133" kern="1200">
          <a:solidFill>
            <a:schemeClr val="tx1"/>
          </a:solidFill>
          <a:latin typeface="+mn-lt"/>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195463" y="5722342"/>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a:t>CLIQUEZ ET MODIFIEZ LE TITRE</a:t>
            </a:r>
          </a:p>
        </p:txBody>
      </p:sp>
      <p:sp>
        <p:nvSpPr>
          <p:cNvPr id="3" name="Espace réservé du texte 2"/>
          <p:cNvSpPr>
            <a:spLocks noGrp="1"/>
          </p:cNvSpPr>
          <p:nvPr>
            <p:ph type="body" idx="1"/>
          </p:nvPr>
        </p:nvSpPr>
        <p:spPr>
          <a:xfrm>
            <a:off x="1146548" y="1989149"/>
            <a:ext cx="10462312" cy="4525963"/>
          </a:xfrm>
          <a:prstGeom prst="rect">
            <a:avLst/>
          </a:prstGeom>
        </p:spPr>
        <p:txBody>
          <a:bodyPr vert="horz" lIns="0" tIns="0" rIns="0" bIns="0" rtlCol="0" anchor="t" anchorCtr="0">
            <a:noAutofit/>
          </a:bodyPr>
          <a:lstStyle/>
          <a:p>
            <a:pPr lvl="0"/>
            <a:r>
              <a:rPr lang="fr-FR"/>
              <a:t>Cliquez pour modifier</a:t>
            </a:r>
            <a:br>
              <a:rPr lang="fr-FR"/>
            </a:br>
            <a:r>
              <a:rPr lang="fr-FR"/>
              <a:t>les styles du texte du masque</a:t>
            </a:r>
          </a:p>
          <a:p>
            <a:pPr lvl="1"/>
            <a:r>
              <a:rPr lang="fr-FR"/>
              <a:t>Deuxième niveau</a:t>
            </a:r>
          </a:p>
          <a:p>
            <a:pPr lvl="2"/>
            <a:r>
              <a:rPr lang="fr-FR" err="1"/>
              <a:t>Troisièmeniveau</a:t>
            </a:r>
            <a:endParaRPr lang="fr-F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Narrow" panose="020B0606020202030204" pitchFamily="34" charset="0"/>
              </a:defRPr>
            </a:lvl1pPr>
          </a:lstStyle>
          <a:p>
            <a:pPr defTabSz="342900"/>
            <a:fld id="{D040F153-7B64-2E4F-AC49-9C4A095294CF}" type="datetime1">
              <a:rPr lang="fr-FR" smtClean="0">
                <a:solidFill>
                  <a:prstClr val="black">
                    <a:tint val="75000"/>
                  </a:prstClr>
                </a:solidFill>
                <a:cs typeface="Arial" charset="0"/>
              </a:rPr>
              <a:pPr defTabSz="342900"/>
              <a:t>11/09/2020</a:t>
            </a:fld>
            <a:endParaRPr lang="fr-FR">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Narrow" panose="020B0606020202030204" pitchFamily="34" charset="0"/>
              </a:defRPr>
            </a:lvl1pPr>
          </a:lstStyle>
          <a:p>
            <a:pPr defTabSz="342900"/>
            <a:endParaRPr lang="fr-FR">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5"/>
            <a:ext cx="448733" cy="365125"/>
          </a:xfrm>
          <a:prstGeom prst="rect">
            <a:avLst/>
          </a:prstGeom>
        </p:spPr>
        <p:txBody>
          <a:bodyPr vert="horz" lIns="91440" tIns="45720" rIns="91440" bIns="45720" rtlCol="0" anchor="ctr"/>
          <a:lstStyle>
            <a:lvl1pPr algn="ctr">
              <a:defRPr sz="750">
                <a:solidFill>
                  <a:srgbClr val="24195D"/>
                </a:solidFill>
                <a:latin typeface="Arial Narrow"/>
                <a:cs typeface="Arial Narrow"/>
              </a:defRPr>
            </a:lvl1pPr>
          </a:lstStyle>
          <a:p>
            <a:pPr defTabSz="342900"/>
            <a:fld id="{E0E48C36-60D3-5A43-AA48-41867AFDBEE6}" type="slidenum">
              <a:rPr lang="fr-FR" smtClean="0"/>
              <a:pPr defTabSz="342900"/>
              <a:t>‹N°›</a:t>
            </a:fld>
            <a:endParaRPr lang="fr-FR"/>
          </a:p>
        </p:txBody>
      </p:sp>
      <p:sp>
        <p:nvSpPr>
          <p:cNvPr id="9" name="Espace réservé du pied de page 4"/>
          <p:cNvSpPr txBox="1">
            <a:spLocks/>
          </p:cNvSpPr>
          <p:nvPr userDrawn="1"/>
        </p:nvSpPr>
        <p:spPr>
          <a:xfrm>
            <a:off x="5218220"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a:solidFill>
                  <a:srgbClr val="002060"/>
                </a:solidFill>
                <a:latin typeface="Arial Narrow" panose="020B0606020202030204" pitchFamily="34" charset="0"/>
              </a:rPr>
              <a:t>Propriété PFA- reproduction interdite</a:t>
            </a:r>
            <a:endParaRPr lang="fr-FR">
              <a:solidFill>
                <a:prstClr val="black">
                  <a:tint val="75000"/>
                </a:prstClr>
              </a:solidFill>
              <a:latin typeface="Arial Narrow" panose="020B0606020202030204" pitchFamily="34" charset="0"/>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BBC71D3C-5E92-44C3-A251-7A18C088556A}"/>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3639073466"/>
      </p:ext>
    </p:extLst>
  </p:cSld>
  <p:clrMap bg1="lt1" tx1="dk1" bg2="lt2" tx2="dk2" accent1="accent1" accent2="accent2" accent3="accent3" accent4="accent4" accent5="accent5" accent6="accent6" hlink="hlink" folHlink="folHlink"/>
  <p:sldLayoutIdLst>
    <p:sldLayoutId id="2147487619" r:id="rId1"/>
    <p:sldLayoutId id="2147487620" r:id="rId2"/>
    <p:sldLayoutId id="2147487621" r:id="rId3"/>
    <p:sldLayoutId id="2147487622" r:id="rId4"/>
    <p:sldLayoutId id="2147487623" r:id="rId5"/>
    <p:sldLayoutId id="2147487624" r:id="rId6"/>
    <p:sldLayoutId id="2147487625" r:id="rId7"/>
    <p:sldLayoutId id="2147487626" r:id="rId8"/>
    <p:sldLayoutId id="2147487628" r:id="rId9"/>
    <p:sldLayoutId id="2147487629" r:id="rId10"/>
    <p:sldLayoutId id="2147487630" r:id="rId11"/>
  </p:sldLayoutIdLst>
  <p:hf hdr="0" ftr="0" dt="0"/>
  <p:txStyles>
    <p:titleStyle>
      <a:lvl1pPr algn="l" defTabSz="342900"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900" rtl="0" eaLnBrk="1" latinLnBrk="0" hangingPunct="1">
        <a:spcBef>
          <a:spcPct val="20000"/>
        </a:spcBef>
        <a:buSzPct val="25000"/>
        <a:buFontTx/>
        <a:buBlip>
          <a:blip r:embed="rId14"/>
        </a:buBlip>
        <a:defRPr sz="1650" b="1" i="0" kern="1200" baseline="0">
          <a:solidFill>
            <a:srgbClr val="312782"/>
          </a:solidFill>
          <a:latin typeface="Arial Narrow Bold"/>
          <a:ea typeface="+mn-ea"/>
          <a:cs typeface="Arial Narrow Bold"/>
        </a:defRPr>
      </a:lvl1pPr>
      <a:lvl2pPr marL="159300" indent="-159300" algn="l" defTabSz="342900" rtl="0" eaLnBrk="1" latinLnBrk="0" hangingPunct="1">
        <a:spcBef>
          <a:spcPts val="720"/>
        </a:spcBef>
        <a:buSzPct val="100000"/>
        <a:buFontTx/>
        <a:buBlip>
          <a:blip r:embed="rId15"/>
        </a:buBlip>
        <a:defRPr sz="1125" kern="1200">
          <a:solidFill>
            <a:srgbClr val="312782"/>
          </a:solidFill>
          <a:latin typeface="Arial Narrow"/>
          <a:ea typeface="+mn-ea"/>
          <a:cs typeface="Arial Narrow"/>
        </a:defRPr>
      </a:lvl2pPr>
      <a:lvl3pPr marL="318600" indent="-172800" algn="l" defTabSz="342900" rtl="0" eaLnBrk="1" latinLnBrk="0" hangingPunct="1">
        <a:spcBef>
          <a:spcPts val="702"/>
        </a:spcBef>
        <a:buSzPct val="100000"/>
        <a:buFontTx/>
        <a:buBlip>
          <a:blip r:embed="rId16"/>
        </a:buBlip>
        <a:defRPr sz="1050" kern="1200">
          <a:solidFill>
            <a:srgbClr val="E5332A"/>
          </a:solidFill>
          <a:latin typeface="Arial Narrow"/>
          <a:ea typeface="+mn-ea"/>
          <a:cs typeface="Arial Narrow"/>
        </a:defRPr>
      </a:lvl3pPr>
      <a:lvl4pPr marL="391500" indent="-91800" algn="l" defTabSz="342900" rtl="0" eaLnBrk="1" latinLnBrk="0" hangingPunct="1">
        <a:spcBef>
          <a:spcPts val="450"/>
        </a:spcBef>
        <a:buClr>
          <a:srgbClr val="312782"/>
        </a:buClr>
        <a:buSzPct val="100000"/>
        <a:buFont typeface="Lucida Grande"/>
        <a:buChar char="•"/>
        <a:defRPr sz="975" b="0" i="1" kern="1200">
          <a:solidFill>
            <a:srgbClr val="312782"/>
          </a:solidFill>
          <a:latin typeface="Arial Narrow Italic"/>
          <a:ea typeface="+mn-ea"/>
          <a:cs typeface="Arial Narrow Italic"/>
        </a:defRPr>
      </a:lvl4pPr>
      <a:lvl5pPr marL="405000" indent="-91800" algn="l" defTabSz="342900" rtl="0" eaLnBrk="1" latinLnBrk="0" hangingPunct="1">
        <a:spcBef>
          <a:spcPts val="450"/>
        </a:spcBef>
        <a:buFont typeface="Lucida Grande"/>
        <a:buChar char="&gt;"/>
        <a:defRPr sz="825" kern="1200">
          <a:solidFill>
            <a:schemeClr val="bg1">
              <a:lumMod val="50000"/>
            </a:schemeClr>
          </a:solidFill>
          <a:latin typeface="Arial Narrow"/>
          <a:ea typeface="+mn-ea"/>
          <a:cs typeface="Arial Narrow"/>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95463" y="5722342"/>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49"/>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520259"/>
            <a:ext cx="2844800" cy="365125"/>
          </a:xfrm>
          <a:prstGeom prst="rect">
            <a:avLst/>
          </a:prstGeom>
        </p:spPr>
        <p:txBody>
          <a:bodyPr vert="horz" lIns="91440" tIns="45720" rIns="91440" bIns="45720" rtlCol="0" anchor="ctr"/>
          <a:lstStyle>
            <a:lvl1pPr algn="l">
              <a:defRPr sz="1000">
                <a:solidFill>
                  <a:schemeClr val="tx1">
                    <a:tint val="75000"/>
                  </a:schemeClr>
                </a:solidFill>
                <a:latin typeface="Arial Narrow" panose="020B0606020202030204" pitchFamily="34" charset="0"/>
              </a:defRPr>
            </a:lvl1pPr>
          </a:lstStyle>
          <a:p>
            <a:pPr defTabSz="342900"/>
            <a:r>
              <a:rPr lang="fr-FR">
                <a:solidFill>
                  <a:prstClr val="black">
                    <a:tint val="75000"/>
                  </a:prstClr>
                </a:solidFill>
                <a:cs typeface="Arial" charset="0"/>
              </a:rPr>
              <a:t>18/09/2019</a:t>
            </a:r>
            <a:endParaRPr lang="fr-FR" dirty="0">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457132"/>
            <a:ext cx="448733" cy="365125"/>
          </a:xfrm>
          <a:prstGeom prst="rect">
            <a:avLst/>
          </a:prstGeom>
        </p:spPr>
        <p:txBody>
          <a:bodyPr vert="horz" lIns="91440" tIns="45720" rIns="91440" bIns="45720" rtlCol="0" anchor="ctr"/>
          <a:lstStyle>
            <a:lvl1pPr algn="ctr">
              <a:defRPr sz="1000">
                <a:solidFill>
                  <a:srgbClr val="24195D"/>
                </a:solidFill>
                <a:latin typeface="Arial Narrow"/>
                <a:cs typeface="Arial Narrow"/>
              </a:defRPr>
            </a:lvl1pPr>
          </a:lstStyle>
          <a:p>
            <a:pPr defTabSz="342900"/>
            <a:fld id="{E0E48C36-60D3-5A43-AA48-41867AFDBEE6}" type="slidenum">
              <a:rPr lang="fr-FR" smtClean="0"/>
              <a:pPr defTabSz="342900"/>
              <a:t>‹N°›</a:t>
            </a:fld>
            <a:endParaRPr lang="fr-FR" dirty="0"/>
          </a:p>
        </p:txBody>
      </p:sp>
      <p:sp>
        <p:nvSpPr>
          <p:cNvPr id="9" name="Espace réservé du pied de page 4"/>
          <p:cNvSpPr txBox="1">
            <a:spLocks/>
          </p:cNvSpPr>
          <p:nvPr userDrawn="1"/>
        </p:nvSpPr>
        <p:spPr>
          <a:xfrm>
            <a:off x="5218220" y="654523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latin typeface="Arial Narrow" panose="020B0606020202030204" pitchFamily="34" charset="0"/>
              </a:rPr>
              <a:t>Propriété PFA- reproduction interdite</a:t>
            </a:r>
            <a:endParaRPr lang="fr-FR" dirty="0">
              <a:solidFill>
                <a:prstClr val="black">
                  <a:tint val="75000"/>
                </a:prstClr>
              </a:solidFill>
              <a:latin typeface="Arial Narrow" panose="020B0606020202030204" pitchFamily="34" charset="0"/>
            </a:endParaRPr>
          </a:p>
        </p:txBody>
      </p:sp>
      <p:sp>
        <p:nvSpPr>
          <p:cNvPr id="5"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17D359CA-F570-4542-9814-741E07190200}"/>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954193110"/>
      </p:ext>
    </p:extLst>
  </p:cSld>
  <p:clrMap bg1="lt1" tx1="dk1" bg2="lt2" tx2="dk2" accent1="accent1" accent2="accent2" accent3="accent3" accent4="accent4" accent5="accent5" accent6="accent6" hlink="hlink" folHlink="folHlink"/>
  <p:sldLayoutIdLst>
    <p:sldLayoutId id="2147487701" r:id="rId1"/>
    <p:sldLayoutId id="2147487703" r:id="rId2"/>
  </p:sldLayoutIdLst>
  <p:hf hdr="0" ftr="0" dt="0"/>
  <p:txStyles>
    <p:titleStyle>
      <a:lvl1pPr algn="l" defTabSz="342900"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900" rtl="0" eaLnBrk="1" latinLnBrk="0" hangingPunct="1">
        <a:spcBef>
          <a:spcPct val="20000"/>
        </a:spcBef>
        <a:buSzPct val="25000"/>
        <a:buFontTx/>
        <a:buBlip>
          <a:blip r:embed="rId5"/>
        </a:buBlip>
        <a:defRPr sz="1650" b="1" i="0" kern="1200" baseline="0">
          <a:solidFill>
            <a:srgbClr val="312782"/>
          </a:solidFill>
          <a:latin typeface="Arial Narrow Bold"/>
          <a:ea typeface="+mn-ea"/>
          <a:cs typeface="Arial Narrow Bold"/>
        </a:defRPr>
      </a:lvl1pPr>
      <a:lvl2pPr marL="159300" indent="-159300" algn="l" defTabSz="342900" rtl="0" eaLnBrk="1" latinLnBrk="0" hangingPunct="1">
        <a:spcBef>
          <a:spcPts val="720"/>
        </a:spcBef>
        <a:buSzPct val="100000"/>
        <a:buFontTx/>
        <a:buBlip>
          <a:blip r:embed="rId6"/>
        </a:buBlip>
        <a:defRPr sz="1125" kern="1200">
          <a:solidFill>
            <a:srgbClr val="312782"/>
          </a:solidFill>
          <a:latin typeface="Arial Narrow"/>
          <a:ea typeface="+mn-ea"/>
          <a:cs typeface="Arial Narrow"/>
        </a:defRPr>
      </a:lvl2pPr>
      <a:lvl3pPr marL="318600" indent="-172800" algn="l" defTabSz="342900" rtl="0" eaLnBrk="1" latinLnBrk="0" hangingPunct="1">
        <a:spcBef>
          <a:spcPts val="702"/>
        </a:spcBef>
        <a:buSzPct val="100000"/>
        <a:buFontTx/>
        <a:buBlip>
          <a:blip r:embed="rId7"/>
        </a:buBlip>
        <a:defRPr sz="1050" kern="1200">
          <a:solidFill>
            <a:srgbClr val="E5332A"/>
          </a:solidFill>
          <a:latin typeface="Arial Narrow"/>
          <a:ea typeface="+mn-ea"/>
          <a:cs typeface="Arial Narrow"/>
        </a:defRPr>
      </a:lvl3pPr>
      <a:lvl4pPr marL="391500" indent="-91800" algn="l" defTabSz="342900" rtl="0" eaLnBrk="1" latinLnBrk="0" hangingPunct="1">
        <a:spcBef>
          <a:spcPts val="450"/>
        </a:spcBef>
        <a:buClr>
          <a:srgbClr val="312782"/>
        </a:buClr>
        <a:buSzPct val="100000"/>
        <a:buFont typeface="Lucida Grande"/>
        <a:buChar char="•"/>
        <a:defRPr sz="975" b="0" i="1" kern="1200">
          <a:solidFill>
            <a:srgbClr val="312782"/>
          </a:solidFill>
          <a:latin typeface="Arial Narrow Italic"/>
          <a:ea typeface="+mn-ea"/>
          <a:cs typeface="Arial Narrow Italic"/>
        </a:defRPr>
      </a:lvl4pPr>
      <a:lvl5pPr marL="405000" indent="-91800" algn="l" defTabSz="342900" rtl="0" eaLnBrk="1" latinLnBrk="0" hangingPunct="1">
        <a:spcBef>
          <a:spcPts val="450"/>
        </a:spcBef>
        <a:buFont typeface="Lucida Grande"/>
        <a:buChar char="&gt;"/>
        <a:defRPr sz="825" kern="1200">
          <a:solidFill>
            <a:schemeClr val="bg1">
              <a:lumMod val="50000"/>
            </a:schemeClr>
          </a:solidFill>
          <a:latin typeface="Arial Narrow"/>
          <a:ea typeface="+mn-ea"/>
          <a:cs typeface="Arial Narrow"/>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46548" y="240000"/>
            <a:ext cx="9913237" cy="816000"/>
          </a:xfrm>
          <a:prstGeom prst="rect">
            <a:avLst/>
          </a:prstGeom>
        </p:spPr>
        <p:txBody>
          <a:bodyPr vert="horz" lIns="0" tIns="0" rIns="0" bIns="0" rtlCol="0" anchor="ctr" anchorCtr="0">
            <a:normAutofit/>
          </a:bodyPr>
          <a:lstStyle/>
          <a:p>
            <a:r>
              <a:rPr lang="fr-FR"/>
              <a:t>Cliquez et modifiez le titre</a:t>
            </a:r>
          </a:p>
        </p:txBody>
      </p:sp>
      <p:sp>
        <p:nvSpPr>
          <p:cNvPr id="3" name="Espace réservé du texte 2"/>
          <p:cNvSpPr>
            <a:spLocks noGrp="1"/>
          </p:cNvSpPr>
          <p:nvPr>
            <p:ph type="body" idx="1"/>
          </p:nvPr>
        </p:nvSpPr>
        <p:spPr>
          <a:xfrm>
            <a:off x="1146548" y="1604802"/>
            <a:ext cx="9913237" cy="4910311"/>
          </a:xfrm>
          <a:prstGeom prst="rect">
            <a:avLst/>
          </a:prstGeom>
        </p:spPr>
        <p:txBody>
          <a:bodyPr vert="horz" lIns="0" tIns="0" rIns="0" bIns="0" rtlCol="0" anchor="t" anchorCtr="0">
            <a:noAutofit/>
          </a:bodyPr>
          <a:lstStyle/>
          <a:p>
            <a:pPr lvl="0"/>
            <a:r>
              <a:rPr lang="fr-FR"/>
              <a:t>Cliquez pour modifier</a:t>
            </a:r>
            <a:br>
              <a:rPr lang="fr-FR"/>
            </a:br>
            <a:r>
              <a:rPr lang="fr-FR"/>
              <a:t>les styles du texte du masque</a:t>
            </a:r>
          </a:p>
          <a:p>
            <a:pPr lvl="1"/>
            <a:r>
              <a:rPr lang="fr-FR"/>
              <a:t>Deuxième niveau</a:t>
            </a:r>
          </a:p>
        </p:txBody>
      </p:sp>
      <p:cxnSp>
        <p:nvCxnSpPr>
          <p:cNvPr id="12" name="Connecteur droit 11"/>
          <p:cNvCxnSpPr/>
          <p:nvPr/>
        </p:nvCxnSpPr>
        <p:spPr>
          <a:xfrm>
            <a:off x="1146548" y="1200000"/>
            <a:ext cx="9913237"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pic>
        <p:nvPicPr>
          <p:cNvPr id="8" name="Image 7" descr="A.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195464" y="5722545"/>
            <a:ext cx="1578709" cy="1160161"/>
          </a:xfrm>
          <a:prstGeom prst="rect">
            <a:avLst/>
          </a:prstGeom>
        </p:spPr>
      </p:pic>
      <p:sp>
        <p:nvSpPr>
          <p:cNvPr id="6" name="Espace réservé de la date 2">
            <a:extLst>
              <a:ext uri="{FF2B5EF4-FFF2-40B4-BE49-F238E27FC236}">
                <a16:creationId xmlns:a16="http://schemas.microsoft.com/office/drawing/2014/main" id="{66FA5AB2-0957-4CD3-A65A-D8F13D4BBF72}"/>
              </a:ext>
            </a:extLst>
          </p:cNvPr>
          <p:cNvSpPr>
            <a:spLocks noGrp="1"/>
          </p:cNvSpPr>
          <p:nvPr>
            <p:ph type="dt" sz="half" idx="2"/>
          </p:nvPr>
        </p:nvSpPr>
        <p:spPr>
          <a:xfrm>
            <a:off x="609600" y="6356352"/>
            <a:ext cx="2844800" cy="365125"/>
          </a:xfrm>
          <a:prstGeom prst="rect">
            <a:avLst/>
          </a:prstGeom>
        </p:spPr>
        <p:txBody>
          <a:bodyPr/>
          <a:lstStyle>
            <a:lvl1pPr algn="l">
              <a:defRPr sz="1467">
                <a:latin typeface="Arial" panose="020B0604020202020204" pitchFamily="34" charset="0"/>
                <a:cs typeface="Arial" panose="020B0604020202020204" pitchFamily="34" charset="0"/>
              </a:defRPr>
            </a:lvl1pPr>
          </a:lstStyle>
          <a:p>
            <a:endParaRPr lang="fr-FR">
              <a:solidFill>
                <a:prstClr val="black">
                  <a:tint val="75000"/>
                </a:prstClr>
              </a:solidFill>
            </a:endParaRPr>
          </a:p>
        </p:txBody>
      </p:sp>
      <p:sp>
        <p:nvSpPr>
          <p:cNvPr id="7" name="Espace réservé du numéro de diapositive 4">
            <a:extLst>
              <a:ext uri="{FF2B5EF4-FFF2-40B4-BE49-F238E27FC236}">
                <a16:creationId xmlns:a16="http://schemas.microsoft.com/office/drawing/2014/main" id="{DB70D0D9-4234-43F7-A7AD-D2396B63B712}"/>
              </a:ext>
            </a:extLst>
          </p:cNvPr>
          <p:cNvSpPr>
            <a:spLocks noGrp="1"/>
          </p:cNvSpPr>
          <p:nvPr>
            <p:ph type="sldNum" sz="quarter" idx="4"/>
          </p:nvPr>
        </p:nvSpPr>
        <p:spPr>
          <a:xfrm>
            <a:off x="10659533" y="6293224"/>
            <a:ext cx="660400" cy="365125"/>
          </a:xfrm>
          <a:prstGeom prst="rect">
            <a:avLst/>
          </a:prstGeom>
        </p:spPr>
        <p:txBody>
          <a:bodyPr/>
          <a:lstStyle>
            <a:lvl1pPr algn="ctr">
              <a:defRPr sz="1467">
                <a:latin typeface="Arial" panose="020B0604020202020204" pitchFamily="34" charset="0"/>
                <a:cs typeface="Arial" panose="020B0604020202020204" pitchFamily="34" charset="0"/>
              </a:defRPr>
            </a:lvl1pPr>
          </a:lstStyle>
          <a:p>
            <a:fld id="{E0E48C36-60D3-5A43-AA48-41867AFDBEE6}" type="slidenum">
              <a:rPr lang="fr-FR" smtClean="0">
                <a:solidFill>
                  <a:prstClr val="black">
                    <a:tint val="75000"/>
                  </a:prstClr>
                </a:solidFill>
              </a:rPr>
              <a:pPr/>
              <a:t>‹N°›</a:t>
            </a:fld>
            <a:endParaRPr lang="fr-FR">
              <a:solidFill>
                <a:prstClr val="black">
                  <a:tint val="75000"/>
                </a:prstClr>
              </a:solidFill>
            </a:endParaRPr>
          </a:p>
        </p:txBody>
      </p:sp>
      <p:sp>
        <p:nvSpPr>
          <p:cNvPr id="4"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D238EABA-6DE0-4A68-B8E2-D69231C08935}"/>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2958357421"/>
      </p:ext>
    </p:extLst>
  </p:cSld>
  <p:clrMap bg1="lt1" tx1="dk1" bg2="lt2" tx2="dk2" accent1="accent1" accent2="accent2" accent3="accent3" accent4="accent4" accent5="accent5" accent6="accent6" hlink="hlink" folHlink="folHlink"/>
  <p:sldLayoutIdLst>
    <p:sldLayoutId id="2147487739" r:id="rId1"/>
    <p:sldLayoutId id="2147487740" r:id="rId2"/>
    <p:sldLayoutId id="2147487741" r:id="rId3"/>
  </p:sldLayoutIdLst>
  <p:hf hdr="0" ftr="0" dt="0"/>
  <p:txStyles>
    <p:titleStyle>
      <a:lvl1pPr algn="l" defTabSz="608383" rtl="0" eaLnBrk="1" latinLnBrk="0" hangingPunct="1">
        <a:spcBef>
          <a:spcPct val="0"/>
        </a:spcBef>
        <a:buNone/>
        <a:defRPr sz="3200" kern="1200">
          <a:solidFill>
            <a:srgbClr val="312782"/>
          </a:solidFill>
          <a:latin typeface="Arial Black"/>
          <a:ea typeface="+mj-ea"/>
          <a:cs typeface="Arial Black"/>
        </a:defRPr>
      </a:lvl1pPr>
    </p:titleStyle>
    <p:bodyStyle>
      <a:lvl1pPr marL="0" indent="0" algn="l" defTabSz="608383" rtl="0" eaLnBrk="1" latinLnBrk="0" hangingPunct="1">
        <a:spcBef>
          <a:spcPct val="20000"/>
        </a:spcBef>
        <a:buSzPct val="25000"/>
        <a:buFontTx/>
        <a:buBlip>
          <a:blip r:embed="rId6"/>
        </a:buBlip>
        <a:defRPr sz="2400" b="1" i="0" kern="1200" baseline="0">
          <a:solidFill>
            <a:srgbClr val="312782"/>
          </a:solidFill>
          <a:latin typeface="Arial" panose="020B0604020202020204" pitchFamily="34" charset="0"/>
          <a:ea typeface="+mn-ea"/>
          <a:cs typeface="Arial" panose="020B0604020202020204" pitchFamily="34" charset="0"/>
        </a:defRPr>
      </a:lvl1pPr>
      <a:lvl2pPr marL="282680" indent="-282680" algn="l" defTabSz="608383" rtl="0" eaLnBrk="1" latinLnBrk="0" hangingPunct="1">
        <a:spcBef>
          <a:spcPts val="1280"/>
        </a:spcBef>
        <a:buSzPct val="100000"/>
        <a:buFontTx/>
        <a:buBlip>
          <a:blip r:embed="rId7"/>
        </a:buBlip>
        <a:defRPr sz="1600" kern="1200">
          <a:solidFill>
            <a:srgbClr val="312782"/>
          </a:solidFill>
          <a:latin typeface="Arial" panose="020B0604020202020204" pitchFamily="34" charset="0"/>
          <a:ea typeface="+mn-ea"/>
          <a:cs typeface="Arial" panose="020B0604020202020204" pitchFamily="34" charset="0"/>
        </a:defRPr>
      </a:lvl2pPr>
      <a:lvl3pPr marL="565309" indent="-306576" algn="l" defTabSz="608383" rtl="0" eaLnBrk="1" latinLnBrk="0" hangingPunct="1">
        <a:spcBef>
          <a:spcPts val="1248"/>
        </a:spcBef>
        <a:buSzPct val="100000"/>
        <a:buFontTx/>
        <a:buBlip>
          <a:blip r:embed="rId8"/>
        </a:buBlip>
        <a:defRPr sz="1867" kern="1200">
          <a:solidFill>
            <a:srgbClr val="E5332A"/>
          </a:solidFill>
          <a:latin typeface="Arial Narrow"/>
          <a:ea typeface="+mn-ea"/>
          <a:cs typeface="Arial Narrow"/>
        </a:defRPr>
      </a:lvl3pPr>
      <a:lvl4pPr marL="694648" indent="-162888" algn="l" defTabSz="608383" rtl="0" eaLnBrk="1" latinLnBrk="0" hangingPunct="1">
        <a:spcBef>
          <a:spcPts val="800"/>
        </a:spcBef>
        <a:buClr>
          <a:srgbClr val="312782"/>
        </a:buClr>
        <a:buSzPct val="100000"/>
        <a:buFont typeface="Lucida Grande"/>
        <a:buChar char="•"/>
        <a:defRPr sz="1733" b="0" i="1" kern="1200">
          <a:solidFill>
            <a:srgbClr val="312782"/>
          </a:solidFill>
          <a:latin typeface="Arial Narrow Italic"/>
          <a:ea typeface="+mn-ea"/>
          <a:cs typeface="Arial Narrow Italic"/>
        </a:defRPr>
      </a:lvl4pPr>
      <a:lvl5pPr marL="718597" indent="-162888" algn="l" defTabSz="608383" rtl="0" eaLnBrk="1" latinLnBrk="0" hangingPunct="1">
        <a:spcBef>
          <a:spcPts val="800"/>
        </a:spcBef>
        <a:buFont typeface="Lucida Grande"/>
        <a:buChar char="&gt;"/>
        <a:defRPr sz="1467" kern="1200">
          <a:solidFill>
            <a:schemeClr val="bg1">
              <a:lumMod val="50000"/>
            </a:schemeClr>
          </a:solidFill>
          <a:latin typeface="Arial Narrow"/>
          <a:ea typeface="+mn-ea"/>
          <a:cs typeface="Arial Narrow"/>
        </a:defRPr>
      </a:lvl5pPr>
      <a:lvl6pPr marL="3346248" indent="-304176" algn="l" defTabSz="608383" rtl="0" eaLnBrk="1" latinLnBrk="0" hangingPunct="1">
        <a:spcBef>
          <a:spcPct val="20000"/>
        </a:spcBef>
        <a:buFont typeface="Arial"/>
        <a:buChar char="•"/>
        <a:defRPr sz="2667" kern="1200">
          <a:solidFill>
            <a:schemeClr val="tx1"/>
          </a:solidFill>
          <a:latin typeface="+mn-lt"/>
          <a:ea typeface="+mn-ea"/>
          <a:cs typeface="+mn-cs"/>
        </a:defRPr>
      </a:lvl6pPr>
      <a:lvl7pPr marL="3954704" indent="-304176" algn="l" defTabSz="608383" rtl="0" eaLnBrk="1" latinLnBrk="0" hangingPunct="1">
        <a:spcBef>
          <a:spcPct val="20000"/>
        </a:spcBef>
        <a:buFont typeface="Arial"/>
        <a:buChar char="•"/>
        <a:defRPr sz="2667" kern="1200">
          <a:solidFill>
            <a:schemeClr val="tx1"/>
          </a:solidFill>
          <a:latin typeface="+mn-lt"/>
          <a:ea typeface="+mn-ea"/>
          <a:cs typeface="+mn-cs"/>
        </a:defRPr>
      </a:lvl7pPr>
      <a:lvl8pPr marL="4563097" indent="-304176" algn="l" defTabSz="608383" rtl="0" eaLnBrk="1" latinLnBrk="0" hangingPunct="1">
        <a:spcBef>
          <a:spcPct val="20000"/>
        </a:spcBef>
        <a:buFont typeface="Arial"/>
        <a:buChar char="•"/>
        <a:defRPr sz="2667" kern="1200">
          <a:solidFill>
            <a:schemeClr val="tx1"/>
          </a:solidFill>
          <a:latin typeface="+mn-lt"/>
          <a:ea typeface="+mn-ea"/>
          <a:cs typeface="+mn-cs"/>
        </a:defRPr>
      </a:lvl8pPr>
      <a:lvl9pPr marL="5171512" indent="-304176" algn="l" defTabSz="60838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8383" rtl="0" eaLnBrk="1" latinLnBrk="0" hangingPunct="1">
        <a:defRPr sz="2400" kern="1200">
          <a:solidFill>
            <a:schemeClr val="tx1"/>
          </a:solidFill>
          <a:latin typeface="+mn-lt"/>
          <a:ea typeface="+mn-ea"/>
          <a:cs typeface="+mn-cs"/>
        </a:defRPr>
      </a:lvl1pPr>
      <a:lvl2pPr marL="608383" algn="l" defTabSz="608383" rtl="0" eaLnBrk="1" latinLnBrk="0" hangingPunct="1">
        <a:defRPr sz="2400" kern="1200">
          <a:solidFill>
            <a:schemeClr val="tx1"/>
          </a:solidFill>
          <a:latin typeface="+mn-lt"/>
          <a:ea typeface="+mn-ea"/>
          <a:cs typeface="+mn-cs"/>
        </a:defRPr>
      </a:lvl2pPr>
      <a:lvl3pPr marL="1216844" algn="l" defTabSz="608383" rtl="0" eaLnBrk="1" latinLnBrk="0" hangingPunct="1">
        <a:defRPr sz="2400" kern="1200">
          <a:solidFill>
            <a:schemeClr val="tx1"/>
          </a:solidFill>
          <a:latin typeface="+mn-lt"/>
          <a:ea typeface="+mn-ea"/>
          <a:cs typeface="+mn-cs"/>
        </a:defRPr>
      </a:lvl3pPr>
      <a:lvl4pPr marL="1825264" algn="l" defTabSz="608383" rtl="0" eaLnBrk="1" latinLnBrk="0" hangingPunct="1">
        <a:defRPr sz="2400" kern="1200">
          <a:solidFill>
            <a:schemeClr val="tx1"/>
          </a:solidFill>
          <a:latin typeface="+mn-lt"/>
          <a:ea typeface="+mn-ea"/>
          <a:cs typeface="+mn-cs"/>
        </a:defRPr>
      </a:lvl4pPr>
      <a:lvl5pPr marL="2433690" algn="l" defTabSz="608383" rtl="0" eaLnBrk="1" latinLnBrk="0" hangingPunct="1">
        <a:defRPr sz="2400" kern="1200">
          <a:solidFill>
            <a:schemeClr val="tx1"/>
          </a:solidFill>
          <a:latin typeface="+mn-lt"/>
          <a:ea typeface="+mn-ea"/>
          <a:cs typeface="+mn-cs"/>
        </a:defRPr>
      </a:lvl5pPr>
      <a:lvl6pPr marL="3042072" algn="l" defTabSz="608383" rtl="0" eaLnBrk="1" latinLnBrk="0" hangingPunct="1">
        <a:defRPr sz="2400" kern="1200">
          <a:solidFill>
            <a:schemeClr val="tx1"/>
          </a:solidFill>
          <a:latin typeface="+mn-lt"/>
          <a:ea typeface="+mn-ea"/>
          <a:cs typeface="+mn-cs"/>
        </a:defRPr>
      </a:lvl6pPr>
      <a:lvl7pPr marL="3650427" algn="l" defTabSz="608383" rtl="0" eaLnBrk="1" latinLnBrk="0" hangingPunct="1">
        <a:defRPr sz="2400" kern="1200">
          <a:solidFill>
            <a:schemeClr val="tx1"/>
          </a:solidFill>
          <a:latin typeface="+mn-lt"/>
          <a:ea typeface="+mn-ea"/>
          <a:cs typeface="+mn-cs"/>
        </a:defRPr>
      </a:lvl7pPr>
      <a:lvl8pPr marL="4258886" algn="l" defTabSz="608383" rtl="0" eaLnBrk="1" latinLnBrk="0" hangingPunct="1">
        <a:defRPr sz="2400" kern="1200">
          <a:solidFill>
            <a:schemeClr val="tx1"/>
          </a:solidFill>
          <a:latin typeface="+mn-lt"/>
          <a:ea typeface="+mn-ea"/>
          <a:cs typeface="+mn-cs"/>
        </a:defRPr>
      </a:lvl8pPr>
      <a:lvl9pPr marL="4867329" algn="l" defTabSz="608383"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195463" y="5722342"/>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49"/>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Narrow" panose="020B0606020202030204" pitchFamily="34" charset="0"/>
              </a:defRPr>
            </a:lvl1pPr>
          </a:lstStyle>
          <a:p>
            <a:pPr defTabSz="342900"/>
            <a:fld id="{D040F153-7B64-2E4F-AC49-9C4A095294CF}" type="datetime1">
              <a:rPr lang="fr-FR" smtClean="0">
                <a:solidFill>
                  <a:prstClr val="black">
                    <a:tint val="75000"/>
                  </a:prstClr>
                </a:solidFill>
                <a:cs typeface="Arial" charset="0"/>
              </a:rPr>
              <a:pPr defTabSz="342900"/>
              <a:t>11/09/2020</a:t>
            </a:fld>
            <a:endParaRPr lang="fr-FR" dirty="0">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Narrow" panose="020B0606020202030204" pitchFamily="34" charset="0"/>
              </a:defRPr>
            </a:lvl1pPr>
          </a:lstStyle>
          <a:p>
            <a:pPr defTabSz="342900"/>
            <a:endParaRPr lang="fr-FR" dirty="0">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5"/>
            <a:ext cx="448733" cy="365125"/>
          </a:xfrm>
          <a:prstGeom prst="rect">
            <a:avLst/>
          </a:prstGeom>
        </p:spPr>
        <p:txBody>
          <a:bodyPr vert="horz" lIns="91440" tIns="45720" rIns="91440" bIns="45720" rtlCol="0" anchor="ctr"/>
          <a:lstStyle>
            <a:lvl1pPr algn="ctr">
              <a:defRPr sz="750">
                <a:solidFill>
                  <a:srgbClr val="24195D"/>
                </a:solidFill>
                <a:latin typeface="Arial Narrow"/>
                <a:cs typeface="Arial Narrow"/>
              </a:defRPr>
            </a:lvl1pPr>
          </a:lstStyle>
          <a:p>
            <a:pPr defTabSz="342900"/>
            <a:fld id="{E0E48C36-60D3-5A43-AA48-41867AFDBEE6}" type="slidenum">
              <a:rPr lang="fr-FR" smtClean="0"/>
              <a:pPr defTabSz="342900"/>
              <a:t>‹N°›</a:t>
            </a:fld>
            <a:endParaRPr lang="fr-FR" dirty="0"/>
          </a:p>
        </p:txBody>
      </p:sp>
      <p:sp>
        <p:nvSpPr>
          <p:cNvPr id="9" name="Espace réservé du pied de page 4"/>
          <p:cNvSpPr txBox="1">
            <a:spLocks/>
          </p:cNvSpPr>
          <p:nvPr userDrawn="1"/>
        </p:nvSpPr>
        <p:spPr>
          <a:xfrm>
            <a:off x="5218220"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latin typeface="Arial Narrow" panose="020B0606020202030204" pitchFamily="34" charset="0"/>
              </a:rPr>
              <a:t>Propriété PFA- reproduction interdite</a:t>
            </a:r>
            <a:endParaRPr lang="fr-FR" dirty="0">
              <a:solidFill>
                <a:prstClr val="black">
                  <a:tint val="75000"/>
                </a:prstClr>
              </a:solidFill>
              <a:latin typeface="Arial Narrow" panose="020B0606020202030204" pitchFamily="34" charset="0"/>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2BEC92B8-182E-4C5D-95DB-E2E3D97F9459}"/>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1362014569"/>
      </p:ext>
    </p:extLst>
  </p:cSld>
  <p:clrMap bg1="lt1" tx1="dk1" bg2="lt2" tx2="dk2" accent1="accent1" accent2="accent2" accent3="accent3" accent4="accent4" accent5="accent5" accent6="accent6" hlink="hlink" folHlink="folHlink"/>
  <p:sldLayoutIdLst>
    <p:sldLayoutId id="2147487743" r:id="rId1"/>
    <p:sldLayoutId id="2147487744" r:id="rId2"/>
    <p:sldLayoutId id="2147487745" r:id="rId3"/>
    <p:sldLayoutId id="2147487746" r:id="rId4"/>
    <p:sldLayoutId id="2147487747" r:id="rId5"/>
    <p:sldLayoutId id="2147487748" r:id="rId6"/>
    <p:sldLayoutId id="2147487749" r:id="rId7"/>
    <p:sldLayoutId id="2147487750" r:id="rId8"/>
    <p:sldLayoutId id="2147487751" r:id="rId9"/>
    <p:sldLayoutId id="2147487752" r:id="rId10"/>
  </p:sldLayoutIdLst>
  <p:hf hdr="0" ftr="0" dt="0"/>
  <p:txStyles>
    <p:titleStyle>
      <a:lvl1pPr algn="l" defTabSz="342900"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900" rtl="0" eaLnBrk="1" latinLnBrk="0" hangingPunct="1">
        <a:spcBef>
          <a:spcPct val="20000"/>
        </a:spcBef>
        <a:buSzPct val="25000"/>
        <a:buFontTx/>
        <a:buBlip>
          <a:blip r:embed="rId13"/>
        </a:buBlip>
        <a:defRPr sz="1650" b="1" i="0" kern="1200" baseline="0">
          <a:solidFill>
            <a:srgbClr val="312782"/>
          </a:solidFill>
          <a:latin typeface="Arial Narrow Bold"/>
          <a:ea typeface="+mn-ea"/>
          <a:cs typeface="Arial Narrow Bold"/>
        </a:defRPr>
      </a:lvl1pPr>
      <a:lvl2pPr marL="159300" indent="-159300" algn="l" defTabSz="342900" rtl="0" eaLnBrk="1" latinLnBrk="0" hangingPunct="1">
        <a:spcBef>
          <a:spcPts val="720"/>
        </a:spcBef>
        <a:buSzPct val="100000"/>
        <a:buFontTx/>
        <a:buBlip>
          <a:blip r:embed="rId14"/>
        </a:buBlip>
        <a:defRPr sz="1125" kern="1200">
          <a:solidFill>
            <a:srgbClr val="312782"/>
          </a:solidFill>
          <a:latin typeface="Arial Narrow"/>
          <a:ea typeface="+mn-ea"/>
          <a:cs typeface="Arial Narrow"/>
        </a:defRPr>
      </a:lvl2pPr>
      <a:lvl3pPr marL="318600" indent="-172800" algn="l" defTabSz="342900" rtl="0" eaLnBrk="1" latinLnBrk="0" hangingPunct="1">
        <a:spcBef>
          <a:spcPts val="702"/>
        </a:spcBef>
        <a:buSzPct val="100000"/>
        <a:buFontTx/>
        <a:buBlip>
          <a:blip r:embed="rId15"/>
        </a:buBlip>
        <a:defRPr sz="1050" kern="1200">
          <a:solidFill>
            <a:srgbClr val="E5332A"/>
          </a:solidFill>
          <a:latin typeface="Arial Narrow"/>
          <a:ea typeface="+mn-ea"/>
          <a:cs typeface="Arial Narrow"/>
        </a:defRPr>
      </a:lvl3pPr>
      <a:lvl4pPr marL="391500" indent="-91800" algn="l" defTabSz="342900" rtl="0" eaLnBrk="1" latinLnBrk="0" hangingPunct="1">
        <a:spcBef>
          <a:spcPts val="450"/>
        </a:spcBef>
        <a:buClr>
          <a:srgbClr val="312782"/>
        </a:buClr>
        <a:buSzPct val="100000"/>
        <a:buFont typeface="Lucida Grande"/>
        <a:buChar char="•"/>
        <a:defRPr sz="975" b="0" i="1" kern="1200">
          <a:solidFill>
            <a:srgbClr val="312782"/>
          </a:solidFill>
          <a:latin typeface="Arial Narrow Italic"/>
          <a:ea typeface="+mn-ea"/>
          <a:cs typeface="Arial Narrow Italic"/>
        </a:defRPr>
      </a:lvl4pPr>
      <a:lvl5pPr marL="405000" indent="-91800" algn="l" defTabSz="342900" rtl="0" eaLnBrk="1" latinLnBrk="0" hangingPunct="1">
        <a:spcBef>
          <a:spcPts val="450"/>
        </a:spcBef>
        <a:buFont typeface="Lucida Grande"/>
        <a:buChar char="&gt;"/>
        <a:defRPr sz="825" kern="1200">
          <a:solidFill>
            <a:schemeClr val="bg1">
              <a:lumMod val="50000"/>
            </a:schemeClr>
          </a:solidFill>
          <a:latin typeface="Arial Narrow"/>
          <a:ea typeface="+mn-ea"/>
          <a:cs typeface="Arial Narrow"/>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195463" y="5722342"/>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49"/>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Narrow" panose="020B0606020202030204" pitchFamily="34" charset="0"/>
              </a:defRPr>
            </a:lvl1pPr>
          </a:lstStyle>
          <a:p>
            <a:pPr defTabSz="342900"/>
            <a:fld id="{D040F153-7B64-2E4F-AC49-9C4A095294CF}" type="datetime1">
              <a:rPr lang="fr-FR" smtClean="0">
                <a:solidFill>
                  <a:prstClr val="black">
                    <a:tint val="75000"/>
                  </a:prstClr>
                </a:solidFill>
                <a:cs typeface="Arial" charset="0"/>
              </a:rPr>
              <a:pPr defTabSz="342900"/>
              <a:t>11/09/2020</a:t>
            </a:fld>
            <a:endParaRPr lang="fr-FR" dirty="0">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Narrow" panose="020B0606020202030204" pitchFamily="34" charset="0"/>
              </a:defRPr>
            </a:lvl1pPr>
          </a:lstStyle>
          <a:p>
            <a:pPr defTabSz="342900"/>
            <a:endParaRPr lang="fr-FR" dirty="0">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5"/>
            <a:ext cx="448733" cy="365125"/>
          </a:xfrm>
          <a:prstGeom prst="rect">
            <a:avLst/>
          </a:prstGeom>
        </p:spPr>
        <p:txBody>
          <a:bodyPr vert="horz" lIns="91440" tIns="45720" rIns="91440" bIns="45720" rtlCol="0" anchor="ctr"/>
          <a:lstStyle>
            <a:lvl1pPr algn="ctr">
              <a:defRPr sz="750">
                <a:solidFill>
                  <a:srgbClr val="24195D"/>
                </a:solidFill>
                <a:latin typeface="Arial Narrow"/>
                <a:cs typeface="Arial Narrow"/>
              </a:defRPr>
            </a:lvl1pPr>
          </a:lstStyle>
          <a:p>
            <a:pPr defTabSz="342900"/>
            <a:fld id="{E0E48C36-60D3-5A43-AA48-41867AFDBEE6}" type="slidenum">
              <a:rPr lang="fr-FR" smtClean="0"/>
              <a:pPr defTabSz="342900"/>
              <a:t>‹N°›</a:t>
            </a:fld>
            <a:endParaRPr lang="fr-FR" dirty="0"/>
          </a:p>
        </p:txBody>
      </p:sp>
      <p:sp>
        <p:nvSpPr>
          <p:cNvPr id="9" name="Espace réservé du pied de page 4"/>
          <p:cNvSpPr txBox="1">
            <a:spLocks/>
          </p:cNvSpPr>
          <p:nvPr userDrawn="1"/>
        </p:nvSpPr>
        <p:spPr>
          <a:xfrm>
            <a:off x="5218220"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latin typeface="Arial Narrow" panose="020B0606020202030204" pitchFamily="34" charset="0"/>
              </a:rPr>
              <a:t>Propriété PFA- reproduction interdite</a:t>
            </a:r>
            <a:endParaRPr lang="fr-FR" dirty="0">
              <a:solidFill>
                <a:prstClr val="black">
                  <a:tint val="75000"/>
                </a:prstClr>
              </a:solidFill>
              <a:latin typeface="Arial Narrow" panose="020B0606020202030204" pitchFamily="34" charset="0"/>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69B31543-84D8-401B-9426-539C5BF0CC19}"/>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2926533918"/>
      </p:ext>
    </p:extLst>
  </p:cSld>
  <p:clrMap bg1="lt1" tx1="dk1" bg2="lt2" tx2="dk2" accent1="accent1" accent2="accent2" accent3="accent3" accent4="accent4" accent5="accent5" accent6="accent6" hlink="hlink" folHlink="folHlink"/>
  <p:sldLayoutIdLst>
    <p:sldLayoutId id="2147487762" r:id="rId1"/>
    <p:sldLayoutId id="2147487763" r:id="rId2"/>
    <p:sldLayoutId id="2147487764" r:id="rId3"/>
    <p:sldLayoutId id="2147487765" r:id="rId4"/>
    <p:sldLayoutId id="2147487766" r:id="rId5"/>
    <p:sldLayoutId id="2147487767" r:id="rId6"/>
    <p:sldLayoutId id="2147487768" r:id="rId7"/>
    <p:sldLayoutId id="2147487769" r:id="rId8"/>
    <p:sldLayoutId id="2147487770" r:id="rId9"/>
    <p:sldLayoutId id="2147487771" r:id="rId10"/>
    <p:sldLayoutId id="2147487772" r:id="rId11"/>
    <p:sldLayoutId id="2147487773" r:id="rId12"/>
    <p:sldLayoutId id="2147487774" r:id="rId13"/>
  </p:sldLayoutIdLst>
  <p:hf hdr="0" ftr="0" dt="0"/>
  <p:txStyles>
    <p:titleStyle>
      <a:lvl1pPr algn="l" defTabSz="342900"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900" rtl="0" eaLnBrk="1" latinLnBrk="0" hangingPunct="1">
        <a:spcBef>
          <a:spcPct val="20000"/>
        </a:spcBef>
        <a:buSzPct val="25000"/>
        <a:buFontTx/>
        <a:buBlip>
          <a:blip r:embed="rId16"/>
        </a:buBlip>
        <a:defRPr sz="1650" b="1" i="0" kern="1200" baseline="0">
          <a:solidFill>
            <a:srgbClr val="312782"/>
          </a:solidFill>
          <a:latin typeface="Arial Narrow Bold"/>
          <a:ea typeface="+mn-ea"/>
          <a:cs typeface="Arial Narrow Bold"/>
        </a:defRPr>
      </a:lvl1pPr>
      <a:lvl2pPr marL="159300" indent="-159300" algn="l" defTabSz="342900" rtl="0" eaLnBrk="1" latinLnBrk="0" hangingPunct="1">
        <a:spcBef>
          <a:spcPts val="720"/>
        </a:spcBef>
        <a:buSzPct val="100000"/>
        <a:buFontTx/>
        <a:buBlip>
          <a:blip r:embed="rId17"/>
        </a:buBlip>
        <a:defRPr sz="1125" kern="1200">
          <a:solidFill>
            <a:srgbClr val="312782"/>
          </a:solidFill>
          <a:latin typeface="Arial Narrow"/>
          <a:ea typeface="+mn-ea"/>
          <a:cs typeface="Arial Narrow"/>
        </a:defRPr>
      </a:lvl2pPr>
      <a:lvl3pPr marL="318600" indent="-172800" algn="l" defTabSz="342900" rtl="0" eaLnBrk="1" latinLnBrk="0" hangingPunct="1">
        <a:spcBef>
          <a:spcPts val="702"/>
        </a:spcBef>
        <a:buSzPct val="100000"/>
        <a:buFontTx/>
        <a:buBlip>
          <a:blip r:embed="rId18"/>
        </a:buBlip>
        <a:defRPr sz="1050" kern="1200">
          <a:solidFill>
            <a:srgbClr val="E5332A"/>
          </a:solidFill>
          <a:latin typeface="Arial Narrow"/>
          <a:ea typeface="+mn-ea"/>
          <a:cs typeface="Arial Narrow"/>
        </a:defRPr>
      </a:lvl3pPr>
      <a:lvl4pPr marL="391500" indent="-91800" algn="l" defTabSz="342900" rtl="0" eaLnBrk="1" latinLnBrk="0" hangingPunct="1">
        <a:spcBef>
          <a:spcPts val="450"/>
        </a:spcBef>
        <a:buClr>
          <a:srgbClr val="312782"/>
        </a:buClr>
        <a:buSzPct val="100000"/>
        <a:buFont typeface="Lucida Grande"/>
        <a:buChar char="•"/>
        <a:defRPr sz="975" b="0" i="1" kern="1200">
          <a:solidFill>
            <a:srgbClr val="312782"/>
          </a:solidFill>
          <a:latin typeface="Arial Narrow Italic"/>
          <a:ea typeface="+mn-ea"/>
          <a:cs typeface="Arial Narrow Italic"/>
        </a:defRPr>
      </a:lvl4pPr>
      <a:lvl5pPr marL="405000" indent="-91800" algn="l" defTabSz="342900" rtl="0" eaLnBrk="1" latinLnBrk="0" hangingPunct="1">
        <a:spcBef>
          <a:spcPts val="450"/>
        </a:spcBef>
        <a:buFont typeface="Lucida Grande"/>
        <a:buChar char="&gt;"/>
        <a:defRPr sz="825" kern="1200">
          <a:solidFill>
            <a:schemeClr val="bg1">
              <a:lumMod val="50000"/>
            </a:schemeClr>
          </a:solidFill>
          <a:latin typeface="Arial Narrow"/>
          <a:ea typeface="+mn-ea"/>
          <a:cs typeface="Arial Narrow"/>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2832101" y="383117"/>
            <a:ext cx="8640233" cy="431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36000" bIns="45720" numCol="1" anchor="ctr" anchorCtr="0" compatLnSpc="1">
            <a:prstTxWarp prst="textNoShape">
              <a:avLst/>
            </a:prstTxWarp>
          </a:bodyPr>
          <a:lstStyle/>
          <a:p>
            <a:pPr lvl="0"/>
            <a:r>
              <a:rPr lang="fr-FR" dirty="0"/>
              <a:t>CLIQUEZ POUR MODIFIER LE STYLE DU TITRE</a:t>
            </a:r>
          </a:p>
        </p:txBody>
      </p:sp>
      <p:sp>
        <p:nvSpPr>
          <p:cNvPr id="1028" name="Espace réservé du texte 2"/>
          <p:cNvSpPr>
            <a:spLocks noGrp="1"/>
          </p:cNvSpPr>
          <p:nvPr>
            <p:ph type="body" idx="1"/>
          </p:nvPr>
        </p:nvSpPr>
        <p:spPr bwMode="auto">
          <a:xfrm>
            <a:off x="609600" y="1412777"/>
            <a:ext cx="10972800" cy="471285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e la date 3"/>
          <p:cNvSpPr>
            <a:spLocks noGrp="1"/>
          </p:cNvSpPr>
          <p:nvPr>
            <p:ph type="dt" sz="half" idx="2"/>
          </p:nvPr>
        </p:nvSpPr>
        <p:spPr>
          <a:xfrm>
            <a:off x="3503712" y="6570612"/>
            <a:ext cx="1056117" cy="287389"/>
          </a:xfrm>
          <a:prstGeom prst="rect">
            <a:avLst/>
          </a:prstGeom>
        </p:spPr>
        <p:txBody>
          <a:bodyPr vert="horz" lIns="91440" tIns="45720" rIns="91440" bIns="45720" rtlCol="0" anchor="ctr"/>
          <a:lstStyle>
            <a:lvl1pPr marL="0" marR="0" indent="0" algn="l" defTabSz="609585" rtl="0" eaLnBrk="1" fontAlgn="auto" latinLnBrk="0" hangingPunct="1">
              <a:lnSpc>
                <a:spcPct val="100000"/>
              </a:lnSpc>
              <a:spcBef>
                <a:spcPts val="0"/>
              </a:spcBef>
              <a:spcAft>
                <a:spcPts val="0"/>
              </a:spcAft>
              <a:buClrTx/>
              <a:buSzTx/>
              <a:buFontTx/>
              <a:buNone/>
              <a:tabLst/>
              <a:defRPr sz="1067">
                <a:solidFill>
                  <a:srgbClr val="4E4E4E"/>
                </a:solidFill>
                <a:latin typeface="+mn-lt"/>
              </a:defRPr>
            </a:lvl1pPr>
          </a:lstStyle>
          <a:p>
            <a:fld id="{3DC734A8-2269-3D45-9502-7EEB83BE1B5E}" type="datetimeFigureOut">
              <a:rPr lang="fr-FR" smtClean="0"/>
              <a:pPr/>
              <a:t>11/09/2020</a:t>
            </a:fld>
            <a:endParaRPr lang="fr-FR" dirty="0"/>
          </a:p>
        </p:txBody>
      </p:sp>
      <p:sp>
        <p:nvSpPr>
          <p:cNvPr id="15" name="Espace réservé du pied de page 4"/>
          <p:cNvSpPr>
            <a:spLocks noGrp="1"/>
          </p:cNvSpPr>
          <p:nvPr>
            <p:ph type="ftr" sz="quarter" idx="3"/>
          </p:nvPr>
        </p:nvSpPr>
        <p:spPr>
          <a:xfrm>
            <a:off x="4559829" y="6570610"/>
            <a:ext cx="6164613" cy="287391"/>
          </a:xfrm>
          <a:prstGeom prst="rect">
            <a:avLst/>
          </a:prstGeom>
        </p:spPr>
        <p:txBody>
          <a:bodyPr vert="horz" lIns="91440" tIns="45720" rIns="91440" bIns="45720" rtlCol="0" anchor="ctr"/>
          <a:lstStyle>
            <a:lvl1pPr algn="l">
              <a:defRPr sz="1067">
                <a:solidFill>
                  <a:srgbClr val="4E4E4E"/>
                </a:solidFill>
                <a:latin typeface="+mn-lt"/>
              </a:defRPr>
            </a:lvl1pPr>
          </a:lstStyle>
          <a:p>
            <a:r>
              <a:rPr lang="fr-FR" dirty="0"/>
              <a:t>PFA/ CSTA14/ GT Validation/ Bibliothèque de Scénarios – Emmanuel ARNOUX</a:t>
            </a:r>
          </a:p>
        </p:txBody>
      </p:sp>
      <p:sp>
        <p:nvSpPr>
          <p:cNvPr id="16" name="Espace réservé du numéro de diapositive 5"/>
          <p:cNvSpPr>
            <a:spLocks noGrp="1"/>
          </p:cNvSpPr>
          <p:nvPr>
            <p:ph type="sldNum" sz="quarter" idx="4"/>
          </p:nvPr>
        </p:nvSpPr>
        <p:spPr>
          <a:xfrm>
            <a:off x="10638155" y="6570611"/>
            <a:ext cx="857955" cy="287389"/>
          </a:xfrm>
          <a:prstGeom prst="rect">
            <a:avLst/>
          </a:prstGeom>
        </p:spPr>
        <p:txBody>
          <a:bodyPr vert="horz" lIns="91440" tIns="45720" rIns="0" bIns="45720" rtlCol="0" anchor="ctr"/>
          <a:lstStyle>
            <a:lvl1pPr algn="r">
              <a:defRPr sz="1067">
                <a:solidFill>
                  <a:srgbClr val="4E4E4E"/>
                </a:solidFill>
              </a:defRPr>
            </a:lvl1pPr>
          </a:lstStyle>
          <a:p>
            <a:fld id="{7F86108E-6173-CC4E-81D1-D6419E4934EE}" type="slidenum">
              <a:rPr lang="fr-FR" smtClean="0"/>
              <a:pPr/>
              <a:t>‹N°›</a:t>
            </a:fld>
            <a:endParaRPr lang="fr-FR" dirty="0"/>
          </a:p>
        </p:txBody>
      </p:sp>
      <p:pic>
        <p:nvPicPr>
          <p:cNvPr id="8" name="Image 7" descr="A.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487924" y="5338504"/>
            <a:ext cx="1578709" cy="1546881"/>
          </a:xfrm>
          <a:prstGeom prst="rect">
            <a:avLst/>
          </a:prstGeom>
        </p:spPr>
      </p:pic>
      <p:cxnSp>
        <p:nvCxnSpPr>
          <p:cNvPr id="10" name="Connecteur droit 9"/>
          <p:cNvCxnSpPr/>
          <p:nvPr userDrawn="1"/>
        </p:nvCxnSpPr>
        <p:spPr>
          <a:xfrm>
            <a:off x="609600" y="1220755"/>
            <a:ext cx="10972800"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sp>
        <p:nvSpPr>
          <p:cNvPr id="2"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C6D13ABE-B30D-492F-961F-2F523AF075E3}"/>
              </a:ext>
            </a:extLst>
          </p:cNvPr>
          <p:cNvSpPr txBox="1"/>
          <p:nvPr userDrawn="1"/>
        </p:nvSpPr>
        <p:spPr bwMode="auto">
          <a:xfrm>
            <a:off x="11109634" y="6608802"/>
            <a:ext cx="1082366" cy="24919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rtlCol="0" anchor="ctr" anchorCtr="1" compatLnSpc="1">
            <a:prstTxWarp prst="textNoShape">
              <a:avLst/>
            </a:prstTxWarp>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1715545661"/>
      </p:ext>
    </p:extLst>
  </p:cSld>
  <p:clrMap bg1="lt1" tx1="dk1" bg2="lt2" tx2="dk2" accent1="accent1" accent2="accent2" accent3="accent3" accent4="accent4" accent5="accent5" accent6="accent6" hlink="hlink" folHlink="folHlink"/>
  <p:sldLayoutIdLst>
    <p:sldLayoutId id="2147487873" r:id="rId1"/>
    <p:sldLayoutId id="2147487874" r:id="rId2"/>
    <p:sldLayoutId id="2147487875" r:id="rId3"/>
    <p:sldLayoutId id="2147487876" r:id="rId4"/>
    <p:sldLayoutId id="2147487877" r:id="rId5"/>
    <p:sldLayoutId id="2147487878" r:id="rId6"/>
    <p:sldLayoutId id="2147487879" r:id="rId7"/>
    <p:sldLayoutId id="2147487880" r:id="rId8"/>
    <p:sldLayoutId id="2147487881" r:id="rId9"/>
    <p:sldLayoutId id="2147487882" r:id="rId10"/>
  </p:sldLayoutIdLst>
  <p:hf hdr="0" ftr="0" dt="0"/>
  <p:txStyles>
    <p:titleStyle>
      <a:lvl1pPr algn="r" defTabSz="609585" rtl="0" eaLnBrk="1" fontAlgn="base" hangingPunct="1">
        <a:spcBef>
          <a:spcPct val="0"/>
        </a:spcBef>
        <a:spcAft>
          <a:spcPct val="0"/>
        </a:spcAft>
        <a:defRPr sz="2667" b="1" kern="1200">
          <a:solidFill>
            <a:schemeClr val="bg1"/>
          </a:solidFill>
          <a:latin typeface="+mj-lt"/>
          <a:ea typeface="ＭＳ Ｐゴシック" panose="020B0600070205080204" pitchFamily="34" charset="-128"/>
          <a:cs typeface="ＭＳ Ｐゴシック" charset="0"/>
        </a:defRPr>
      </a:lvl1pPr>
      <a:lvl2pPr algn="r" defTabSz="609585" rtl="0" eaLnBrk="1" fontAlgn="base" hangingPunct="1">
        <a:spcBef>
          <a:spcPct val="0"/>
        </a:spcBef>
        <a:spcAft>
          <a:spcPct val="0"/>
        </a:spcAft>
        <a:defRPr sz="2667" b="1">
          <a:solidFill>
            <a:schemeClr val="bg1"/>
          </a:solidFill>
          <a:latin typeface="Calibri" charset="0"/>
          <a:ea typeface="ＭＳ Ｐゴシック" panose="020B0600070205080204" pitchFamily="34" charset="-128"/>
          <a:cs typeface="ＭＳ Ｐゴシック" charset="0"/>
        </a:defRPr>
      </a:lvl2pPr>
      <a:lvl3pPr algn="r" defTabSz="609585" rtl="0" eaLnBrk="1" fontAlgn="base" hangingPunct="1">
        <a:spcBef>
          <a:spcPct val="0"/>
        </a:spcBef>
        <a:spcAft>
          <a:spcPct val="0"/>
        </a:spcAft>
        <a:defRPr sz="2667" b="1">
          <a:solidFill>
            <a:schemeClr val="bg1"/>
          </a:solidFill>
          <a:latin typeface="Calibri" charset="0"/>
          <a:ea typeface="ＭＳ Ｐゴシック" panose="020B0600070205080204" pitchFamily="34" charset="-128"/>
          <a:cs typeface="ＭＳ Ｐゴシック" charset="0"/>
        </a:defRPr>
      </a:lvl3pPr>
      <a:lvl4pPr algn="r" defTabSz="609585" rtl="0" eaLnBrk="1" fontAlgn="base" hangingPunct="1">
        <a:spcBef>
          <a:spcPct val="0"/>
        </a:spcBef>
        <a:spcAft>
          <a:spcPct val="0"/>
        </a:spcAft>
        <a:defRPr sz="2667" b="1">
          <a:solidFill>
            <a:schemeClr val="bg1"/>
          </a:solidFill>
          <a:latin typeface="Calibri" charset="0"/>
          <a:ea typeface="ＭＳ Ｐゴシック" panose="020B0600070205080204" pitchFamily="34" charset="-128"/>
          <a:cs typeface="ＭＳ Ｐゴシック" charset="0"/>
        </a:defRPr>
      </a:lvl4pPr>
      <a:lvl5pPr algn="r" defTabSz="609585" rtl="0" eaLnBrk="1" fontAlgn="base" hangingPunct="1">
        <a:spcBef>
          <a:spcPct val="0"/>
        </a:spcBef>
        <a:spcAft>
          <a:spcPct val="0"/>
        </a:spcAft>
        <a:defRPr sz="2667" b="1">
          <a:solidFill>
            <a:schemeClr val="bg1"/>
          </a:solidFill>
          <a:latin typeface="Calibri" charset="0"/>
          <a:ea typeface="ＭＳ Ｐゴシック" panose="020B0600070205080204" pitchFamily="34" charset="-128"/>
          <a:cs typeface="ＭＳ Ｐゴシック" charset="0"/>
        </a:defRPr>
      </a:lvl5pPr>
      <a:lvl6pPr marL="609585" algn="r" defTabSz="609585" rtl="0" eaLnBrk="1" fontAlgn="base" hangingPunct="1">
        <a:spcBef>
          <a:spcPct val="0"/>
        </a:spcBef>
        <a:spcAft>
          <a:spcPct val="0"/>
        </a:spcAft>
        <a:defRPr sz="2933">
          <a:solidFill>
            <a:schemeClr val="tx2"/>
          </a:solidFill>
          <a:latin typeface="Calibri" charset="0"/>
          <a:ea typeface="ＭＳ Ｐゴシック" charset="0"/>
          <a:cs typeface="ＭＳ Ｐゴシック" charset="0"/>
        </a:defRPr>
      </a:lvl6pPr>
      <a:lvl7pPr marL="1219170" algn="r" defTabSz="609585" rtl="0" eaLnBrk="1" fontAlgn="base" hangingPunct="1">
        <a:spcBef>
          <a:spcPct val="0"/>
        </a:spcBef>
        <a:spcAft>
          <a:spcPct val="0"/>
        </a:spcAft>
        <a:defRPr sz="2933">
          <a:solidFill>
            <a:schemeClr val="tx2"/>
          </a:solidFill>
          <a:latin typeface="Calibri" charset="0"/>
          <a:ea typeface="ＭＳ Ｐゴシック" charset="0"/>
          <a:cs typeface="ＭＳ Ｐゴシック" charset="0"/>
        </a:defRPr>
      </a:lvl7pPr>
      <a:lvl8pPr marL="1828754" algn="r" defTabSz="609585" rtl="0" eaLnBrk="1" fontAlgn="base" hangingPunct="1">
        <a:spcBef>
          <a:spcPct val="0"/>
        </a:spcBef>
        <a:spcAft>
          <a:spcPct val="0"/>
        </a:spcAft>
        <a:defRPr sz="2933">
          <a:solidFill>
            <a:schemeClr val="tx2"/>
          </a:solidFill>
          <a:latin typeface="Calibri" charset="0"/>
          <a:ea typeface="ＭＳ Ｐゴシック" charset="0"/>
          <a:cs typeface="ＭＳ Ｐゴシック" charset="0"/>
        </a:defRPr>
      </a:lvl8pPr>
      <a:lvl9pPr marL="2438339" algn="r" defTabSz="609585" rtl="0" eaLnBrk="1" fontAlgn="base" hangingPunct="1">
        <a:spcBef>
          <a:spcPct val="0"/>
        </a:spcBef>
        <a:spcAft>
          <a:spcPct val="0"/>
        </a:spcAft>
        <a:defRPr sz="2933">
          <a:solidFill>
            <a:schemeClr val="tx2"/>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Clr>
          <a:srgbClr val="F15A24"/>
        </a:buClr>
        <a:buSzPct val="100000"/>
        <a:buFont typeface="Wingdings" charset="2"/>
        <a:buChar char="§"/>
        <a:defRPr sz="2933" b="1" kern="1200">
          <a:solidFill>
            <a:schemeClr val="tx1"/>
          </a:solidFill>
          <a:latin typeface="Garamond" panose="02020404030301010803" pitchFamily="18" charset="0"/>
          <a:ea typeface="ＭＳ Ｐゴシック" panose="020B0600070205080204" pitchFamily="34" charset="-128"/>
          <a:cs typeface="Garamond" panose="02020404030301010803" pitchFamily="18" charset="0"/>
        </a:defRPr>
      </a:lvl1pPr>
      <a:lvl2pPr marL="990575" indent="-380990" algn="l" defTabSz="609585" rtl="0" eaLnBrk="1" fontAlgn="base" hangingPunct="1">
        <a:spcBef>
          <a:spcPct val="20000"/>
        </a:spcBef>
        <a:spcAft>
          <a:spcPct val="0"/>
        </a:spcAft>
        <a:buClr>
          <a:srgbClr val="FF0000"/>
        </a:buClr>
        <a:buSzPct val="80000"/>
        <a:buFont typeface="Arial"/>
        <a:buChar char="•"/>
        <a:defRPr kern="1200">
          <a:solidFill>
            <a:srgbClr val="5D6E75"/>
          </a:solidFill>
          <a:latin typeface="Garamond" panose="02020404030301010803" pitchFamily="18" charset="0"/>
          <a:ea typeface="ＭＳ Ｐゴシック" panose="020B0600070205080204" pitchFamily="34" charset="-128"/>
          <a:cs typeface="+mn-cs"/>
        </a:defRPr>
      </a:lvl2pPr>
      <a:lvl3pPr marL="1523962" indent="-304792" algn="l" defTabSz="609585" rtl="0" eaLnBrk="1" fontAlgn="base" hangingPunct="1">
        <a:spcBef>
          <a:spcPct val="20000"/>
        </a:spcBef>
        <a:spcAft>
          <a:spcPct val="0"/>
        </a:spcAft>
        <a:buClr>
          <a:srgbClr val="FF0000"/>
        </a:buClr>
        <a:buSzPct val="60000"/>
        <a:buFont typeface="Courier New"/>
        <a:buChar char="o"/>
        <a:defRPr sz="2133" kern="1200">
          <a:solidFill>
            <a:srgbClr val="5D6E75"/>
          </a:solidFill>
          <a:latin typeface="Garamond" panose="02020404030301010803" pitchFamily="18" charset="0"/>
          <a:ea typeface="ＭＳ Ｐゴシック" panose="020B0600070205080204" pitchFamily="34" charset="-128"/>
          <a:cs typeface="+mn-cs"/>
        </a:defRPr>
      </a:lvl3pPr>
      <a:lvl4pPr marL="2133547" indent="-304792" algn="l" defTabSz="609585" rtl="0" eaLnBrk="1" fontAlgn="base" hangingPunct="1">
        <a:spcBef>
          <a:spcPct val="20000"/>
        </a:spcBef>
        <a:spcAft>
          <a:spcPct val="0"/>
        </a:spcAft>
        <a:buClr>
          <a:srgbClr val="FF0000"/>
        </a:buClr>
        <a:buSzPct val="50000"/>
        <a:buFont typeface="Arial" charset="0"/>
        <a:buChar char="•"/>
        <a:defRPr sz="1867" kern="1200">
          <a:solidFill>
            <a:srgbClr val="5D6E75"/>
          </a:solidFill>
          <a:latin typeface="Garamond" panose="02020404030301010803" pitchFamily="18" charset="0"/>
          <a:ea typeface="ＭＳ Ｐゴシック" panose="020B0600070205080204" pitchFamily="34" charset="-128"/>
          <a:cs typeface="+mn-cs"/>
        </a:defRPr>
      </a:lvl4pPr>
      <a:lvl5pPr marL="2743131" indent="-304792" algn="l" defTabSz="609585" rtl="0" eaLnBrk="1" fontAlgn="base" hangingPunct="1">
        <a:spcBef>
          <a:spcPct val="20000"/>
        </a:spcBef>
        <a:spcAft>
          <a:spcPct val="0"/>
        </a:spcAft>
        <a:buFont typeface="Arial" charset="0"/>
        <a:buChar char="»"/>
        <a:defRPr sz="2667" kern="1200">
          <a:solidFill>
            <a:srgbClr val="5D6E75"/>
          </a:solidFill>
          <a:latin typeface="+mn-lt"/>
          <a:ea typeface="ＭＳ Ｐゴシック"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46548" y="240000"/>
            <a:ext cx="9913237" cy="816000"/>
          </a:xfrm>
          <a:prstGeom prst="rect">
            <a:avLst/>
          </a:prstGeom>
        </p:spPr>
        <p:txBody>
          <a:bodyPr vert="horz" lIns="0" tIns="0" rIns="0" bIns="0" rtlCol="0" anchor="ctr" anchorCtr="0">
            <a:normAutofit/>
          </a:bodyPr>
          <a:lstStyle/>
          <a:p>
            <a:r>
              <a:rPr lang="fr-FR"/>
              <a:t>Cliquez et modifiez le titre</a:t>
            </a:r>
          </a:p>
        </p:txBody>
      </p:sp>
      <p:sp>
        <p:nvSpPr>
          <p:cNvPr id="3" name="Espace réservé du texte 2"/>
          <p:cNvSpPr>
            <a:spLocks noGrp="1"/>
          </p:cNvSpPr>
          <p:nvPr>
            <p:ph type="body" idx="1"/>
          </p:nvPr>
        </p:nvSpPr>
        <p:spPr>
          <a:xfrm>
            <a:off x="1146548" y="1604802"/>
            <a:ext cx="9913237" cy="4910311"/>
          </a:xfrm>
          <a:prstGeom prst="rect">
            <a:avLst/>
          </a:prstGeom>
        </p:spPr>
        <p:txBody>
          <a:bodyPr vert="horz" lIns="0" tIns="0" rIns="0" bIns="0" rtlCol="0" anchor="t" anchorCtr="0">
            <a:noAutofit/>
          </a:bodyPr>
          <a:lstStyle/>
          <a:p>
            <a:pPr lvl="0"/>
            <a:r>
              <a:rPr lang="fr-FR"/>
              <a:t>Cliquez pour modifier</a:t>
            </a:r>
            <a:br>
              <a:rPr lang="fr-FR"/>
            </a:br>
            <a:r>
              <a:rPr lang="fr-FR"/>
              <a:t>les styles du texte du masque</a:t>
            </a:r>
          </a:p>
          <a:p>
            <a:pPr lvl="1"/>
            <a:r>
              <a:rPr lang="fr-FR"/>
              <a:t>Deuxième niveau</a:t>
            </a:r>
          </a:p>
        </p:txBody>
      </p:sp>
      <p:cxnSp>
        <p:nvCxnSpPr>
          <p:cNvPr id="12" name="Connecteur droit 11"/>
          <p:cNvCxnSpPr/>
          <p:nvPr/>
        </p:nvCxnSpPr>
        <p:spPr>
          <a:xfrm>
            <a:off x="1146548" y="1200000"/>
            <a:ext cx="9913237"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pic>
        <p:nvPicPr>
          <p:cNvPr id="8" name="Image 7" descr="A.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195464" y="5722545"/>
            <a:ext cx="1578709" cy="1160161"/>
          </a:xfrm>
          <a:prstGeom prst="rect">
            <a:avLst/>
          </a:prstGeom>
        </p:spPr>
      </p:pic>
      <p:sp>
        <p:nvSpPr>
          <p:cNvPr id="6" name="Espace réservé de la date 2">
            <a:extLst>
              <a:ext uri="{FF2B5EF4-FFF2-40B4-BE49-F238E27FC236}">
                <a16:creationId xmlns:a16="http://schemas.microsoft.com/office/drawing/2014/main" id="{66FA5AB2-0957-4CD3-A65A-D8F13D4BBF72}"/>
              </a:ext>
            </a:extLst>
          </p:cNvPr>
          <p:cNvSpPr>
            <a:spLocks noGrp="1"/>
          </p:cNvSpPr>
          <p:nvPr>
            <p:ph type="dt" sz="half" idx="2"/>
          </p:nvPr>
        </p:nvSpPr>
        <p:spPr>
          <a:xfrm>
            <a:off x="609600" y="6356352"/>
            <a:ext cx="2844800" cy="365125"/>
          </a:xfrm>
          <a:prstGeom prst="rect">
            <a:avLst/>
          </a:prstGeom>
        </p:spPr>
        <p:txBody>
          <a:bodyPr/>
          <a:lstStyle>
            <a:lvl1pPr algn="l">
              <a:defRPr sz="1467">
                <a:latin typeface="Arial" panose="020B0604020202020204" pitchFamily="34" charset="0"/>
                <a:cs typeface="Arial" panose="020B0604020202020204" pitchFamily="34" charset="0"/>
              </a:defRPr>
            </a:lvl1pPr>
          </a:lstStyle>
          <a:p>
            <a:endParaRPr lang="fr-FR">
              <a:solidFill>
                <a:prstClr val="black">
                  <a:tint val="75000"/>
                </a:prstClr>
              </a:solidFill>
            </a:endParaRPr>
          </a:p>
        </p:txBody>
      </p:sp>
      <p:sp>
        <p:nvSpPr>
          <p:cNvPr id="7" name="Espace réservé du numéro de diapositive 4">
            <a:extLst>
              <a:ext uri="{FF2B5EF4-FFF2-40B4-BE49-F238E27FC236}">
                <a16:creationId xmlns:a16="http://schemas.microsoft.com/office/drawing/2014/main" id="{DB70D0D9-4234-43F7-A7AD-D2396B63B712}"/>
              </a:ext>
            </a:extLst>
          </p:cNvPr>
          <p:cNvSpPr>
            <a:spLocks noGrp="1"/>
          </p:cNvSpPr>
          <p:nvPr>
            <p:ph type="sldNum" sz="quarter" idx="4"/>
          </p:nvPr>
        </p:nvSpPr>
        <p:spPr>
          <a:xfrm>
            <a:off x="10659533" y="6293224"/>
            <a:ext cx="660400" cy="365125"/>
          </a:xfrm>
          <a:prstGeom prst="rect">
            <a:avLst/>
          </a:prstGeom>
        </p:spPr>
        <p:txBody>
          <a:bodyPr/>
          <a:lstStyle>
            <a:lvl1pPr algn="ctr">
              <a:defRPr sz="1467">
                <a:latin typeface="Arial" panose="020B0604020202020204" pitchFamily="34" charset="0"/>
                <a:cs typeface="Arial" panose="020B0604020202020204" pitchFamily="34" charset="0"/>
              </a:defRPr>
            </a:lvl1pPr>
          </a:lstStyle>
          <a:p>
            <a:fld id="{E0E48C36-60D3-5A43-AA48-41867AFDBEE6}" type="slidenum">
              <a:rPr lang="fr-FR" smtClean="0">
                <a:solidFill>
                  <a:prstClr val="black">
                    <a:tint val="75000"/>
                  </a:prstClr>
                </a:solidFill>
              </a:rPr>
              <a:pPr/>
              <a:t>‹N°›</a:t>
            </a:fld>
            <a:endParaRPr lang="fr-FR">
              <a:solidFill>
                <a:prstClr val="black">
                  <a:tint val="75000"/>
                </a:prstClr>
              </a:solidFill>
            </a:endParaRPr>
          </a:p>
        </p:txBody>
      </p:sp>
      <p:sp>
        <p:nvSpPr>
          <p:cNvPr id="4"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F95E4078-DE03-4448-8A10-08B5D26BAAEB}"/>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2880993607"/>
      </p:ext>
    </p:extLst>
  </p:cSld>
  <p:clrMap bg1="lt1" tx1="dk1" bg2="lt2" tx2="dk2" accent1="accent1" accent2="accent2" accent3="accent3" accent4="accent4" accent5="accent5" accent6="accent6" hlink="hlink" folHlink="folHlink"/>
  <p:sldLayoutIdLst>
    <p:sldLayoutId id="2147487981" r:id="rId1"/>
    <p:sldLayoutId id="2147487982" r:id="rId2"/>
    <p:sldLayoutId id="2147487983" r:id="rId3"/>
    <p:sldLayoutId id="2147487984" r:id="rId4"/>
    <p:sldLayoutId id="2147487985" r:id="rId5"/>
  </p:sldLayoutIdLst>
  <p:hf hdr="0" ftr="0" dt="0"/>
  <p:txStyles>
    <p:titleStyle>
      <a:lvl1pPr algn="l" defTabSz="608383" rtl="0" eaLnBrk="1" latinLnBrk="0" hangingPunct="1">
        <a:spcBef>
          <a:spcPct val="0"/>
        </a:spcBef>
        <a:buNone/>
        <a:defRPr sz="3200" kern="1200">
          <a:solidFill>
            <a:srgbClr val="312782"/>
          </a:solidFill>
          <a:latin typeface="Arial Black"/>
          <a:ea typeface="+mj-ea"/>
          <a:cs typeface="Arial Black"/>
        </a:defRPr>
      </a:lvl1pPr>
    </p:titleStyle>
    <p:bodyStyle>
      <a:lvl1pPr marL="0" indent="0" algn="l" defTabSz="608383" rtl="0" eaLnBrk="1" latinLnBrk="0" hangingPunct="1">
        <a:spcBef>
          <a:spcPct val="20000"/>
        </a:spcBef>
        <a:buSzPct val="25000"/>
        <a:buFontTx/>
        <a:buBlip>
          <a:blip r:embed="rId8"/>
        </a:buBlip>
        <a:defRPr sz="2400" b="1" i="0" kern="1200" baseline="0">
          <a:solidFill>
            <a:srgbClr val="312782"/>
          </a:solidFill>
          <a:latin typeface="Arial" panose="020B0604020202020204" pitchFamily="34" charset="0"/>
          <a:ea typeface="+mn-ea"/>
          <a:cs typeface="Arial" panose="020B0604020202020204" pitchFamily="34" charset="0"/>
        </a:defRPr>
      </a:lvl1pPr>
      <a:lvl2pPr marL="282680" indent="-282680" algn="l" defTabSz="608383" rtl="0" eaLnBrk="1" latinLnBrk="0" hangingPunct="1">
        <a:spcBef>
          <a:spcPts val="1280"/>
        </a:spcBef>
        <a:buSzPct val="100000"/>
        <a:buFontTx/>
        <a:buBlip>
          <a:blip r:embed="rId9"/>
        </a:buBlip>
        <a:defRPr sz="1600" kern="1200">
          <a:solidFill>
            <a:srgbClr val="312782"/>
          </a:solidFill>
          <a:latin typeface="Arial" panose="020B0604020202020204" pitchFamily="34" charset="0"/>
          <a:ea typeface="+mn-ea"/>
          <a:cs typeface="Arial" panose="020B0604020202020204" pitchFamily="34" charset="0"/>
        </a:defRPr>
      </a:lvl2pPr>
      <a:lvl3pPr marL="565309" indent="-306576" algn="l" defTabSz="608383" rtl="0" eaLnBrk="1" latinLnBrk="0" hangingPunct="1">
        <a:spcBef>
          <a:spcPts val="1248"/>
        </a:spcBef>
        <a:buSzPct val="100000"/>
        <a:buFontTx/>
        <a:buBlip>
          <a:blip r:embed="rId10"/>
        </a:buBlip>
        <a:defRPr sz="1867" kern="1200">
          <a:solidFill>
            <a:srgbClr val="E5332A"/>
          </a:solidFill>
          <a:latin typeface="Arial Narrow"/>
          <a:ea typeface="+mn-ea"/>
          <a:cs typeface="Arial Narrow"/>
        </a:defRPr>
      </a:lvl3pPr>
      <a:lvl4pPr marL="694648" indent="-162888" algn="l" defTabSz="608383" rtl="0" eaLnBrk="1" latinLnBrk="0" hangingPunct="1">
        <a:spcBef>
          <a:spcPts val="800"/>
        </a:spcBef>
        <a:buClr>
          <a:srgbClr val="312782"/>
        </a:buClr>
        <a:buSzPct val="100000"/>
        <a:buFont typeface="Lucida Grande"/>
        <a:buChar char="•"/>
        <a:defRPr sz="1733" b="0" i="1" kern="1200">
          <a:solidFill>
            <a:srgbClr val="312782"/>
          </a:solidFill>
          <a:latin typeface="Arial Narrow Italic"/>
          <a:ea typeface="+mn-ea"/>
          <a:cs typeface="Arial Narrow Italic"/>
        </a:defRPr>
      </a:lvl4pPr>
      <a:lvl5pPr marL="718597" indent="-162888" algn="l" defTabSz="608383" rtl="0" eaLnBrk="1" latinLnBrk="0" hangingPunct="1">
        <a:spcBef>
          <a:spcPts val="800"/>
        </a:spcBef>
        <a:buFont typeface="Lucida Grande"/>
        <a:buChar char="&gt;"/>
        <a:defRPr sz="1467" kern="1200">
          <a:solidFill>
            <a:schemeClr val="bg1">
              <a:lumMod val="50000"/>
            </a:schemeClr>
          </a:solidFill>
          <a:latin typeface="Arial Narrow"/>
          <a:ea typeface="+mn-ea"/>
          <a:cs typeface="Arial Narrow"/>
        </a:defRPr>
      </a:lvl5pPr>
      <a:lvl6pPr marL="3346248" indent="-304176" algn="l" defTabSz="608383" rtl="0" eaLnBrk="1" latinLnBrk="0" hangingPunct="1">
        <a:spcBef>
          <a:spcPct val="20000"/>
        </a:spcBef>
        <a:buFont typeface="Arial"/>
        <a:buChar char="•"/>
        <a:defRPr sz="2667" kern="1200">
          <a:solidFill>
            <a:schemeClr val="tx1"/>
          </a:solidFill>
          <a:latin typeface="+mn-lt"/>
          <a:ea typeface="+mn-ea"/>
          <a:cs typeface="+mn-cs"/>
        </a:defRPr>
      </a:lvl6pPr>
      <a:lvl7pPr marL="3954704" indent="-304176" algn="l" defTabSz="608383" rtl="0" eaLnBrk="1" latinLnBrk="0" hangingPunct="1">
        <a:spcBef>
          <a:spcPct val="20000"/>
        </a:spcBef>
        <a:buFont typeface="Arial"/>
        <a:buChar char="•"/>
        <a:defRPr sz="2667" kern="1200">
          <a:solidFill>
            <a:schemeClr val="tx1"/>
          </a:solidFill>
          <a:latin typeface="+mn-lt"/>
          <a:ea typeface="+mn-ea"/>
          <a:cs typeface="+mn-cs"/>
        </a:defRPr>
      </a:lvl7pPr>
      <a:lvl8pPr marL="4563097" indent="-304176" algn="l" defTabSz="608383" rtl="0" eaLnBrk="1" latinLnBrk="0" hangingPunct="1">
        <a:spcBef>
          <a:spcPct val="20000"/>
        </a:spcBef>
        <a:buFont typeface="Arial"/>
        <a:buChar char="•"/>
        <a:defRPr sz="2667" kern="1200">
          <a:solidFill>
            <a:schemeClr val="tx1"/>
          </a:solidFill>
          <a:latin typeface="+mn-lt"/>
          <a:ea typeface="+mn-ea"/>
          <a:cs typeface="+mn-cs"/>
        </a:defRPr>
      </a:lvl8pPr>
      <a:lvl9pPr marL="5171512" indent="-304176" algn="l" defTabSz="60838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8383" rtl="0" eaLnBrk="1" latinLnBrk="0" hangingPunct="1">
        <a:defRPr sz="2400" kern="1200">
          <a:solidFill>
            <a:schemeClr val="tx1"/>
          </a:solidFill>
          <a:latin typeface="+mn-lt"/>
          <a:ea typeface="+mn-ea"/>
          <a:cs typeface="+mn-cs"/>
        </a:defRPr>
      </a:lvl1pPr>
      <a:lvl2pPr marL="608383" algn="l" defTabSz="608383" rtl="0" eaLnBrk="1" latinLnBrk="0" hangingPunct="1">
        <a:defRPr sz="2400" kern="1200">
          <a:solidFill>
            <a:schemeClr val="tx1"/>
          </a:solidFill>
          <a:latin typeface="+mn-lt"/>
          <a:ea typeface="+mn-ea"/>
          <a:cs typeface="+mn-cs"/>
        </a:defRPr>
      </a:lvl2pPr>
      <a:lvl3pPr marL="1216844" algn="l" defTabSz="608383" rtl="0" eaLnBrk="1" latinLnBrk="0" hangingPunct="1">
        <a:defRPr sz="2400" kern="1200">
          <a:solidFill>
            <a:schemeClr val="tx1"/>
          </a:solidFill>
          <a:latin typeface="+mn-lt"/>
          <a:ea typeface="+mn-ea"/>
          <a:cs typeface="+mn-cs"/>
        </a:defRPr>
      </a:lvl3pPr>
      <a:lvl4pPr marL="1825264" algn="l" defTabSz="608383" rtl="0" eaLnBrk="1" latinLnBrk="0" hangingPunct="1">
        <a:defRPr sz="2400" kern="1200">
          <a:solidFill>
            <a:schemeClr val="tx1"/>
          </a:solidFill>
          <a:latin typeface="+mn-lt"/>
          <a:ea typeface="+mn-ea"/>
          <a:cs typeface="+mn-cs"/>
        </a:defRPr>
      </a:lvl4pPr>
      <a:lvl5pPr marL="2433690" algn="l" defTabSz="608383" rtl="0" eaLnBrk="1" latinLnBrk="0" hangingPunct="1">
        <a:defRPr sz="2400" kern="1200">
          <a:solidFill>
            <a:schemeClr val="tx1"/>
          </a:solidFill>
          <a:latin typeface="+mn-lt"/>
          <a:ea typeface="+mn-ea"/>
          <a:cs typeface="+mn-cs"/>
        </a:defRPr>
      </a:lvl5pPr>
      <a:lvl6pPr marL="3042072" algn="l" defTabSz="608383" rtl="0" eaLnBrk="1" latinLnBrk="0" hangingPunct="1">
        <a:defRPr sz="2400" kern="1200">
          <a:solidFill>
            <a:schemeClr val="tx1"/>
          </a:solidFill>
          <a:latin typeface="+mn-lt"/>
          <a:ea typeface="+mn-ea"/>
          <a:cs typeface="+mn-cs"/>
        </a:defRPr>
      </a:lvl6pPr>
      <a:lvl7pPr marL="3650427" algn="l" defTabSz="608383" rtl="0" eaLnBrk="1" latinLnBrk="0" hangingPunct="1">
        <a:defRPr sz="2400" kern="1200">
          <a:solidFill>
            <a:schemeClr val="tx1"/>
          </a:solidFill>
          <a:latin typeface="+mn-lt"/>
          <a:ea typeface="+mn-ea"/>
          <a:cs typeface="+mn-cs"/>
        </a:defRPr>
      </a:lvl7pPr>
      <a:lvl8pPr marL="4258886" algn="l" defTabSz="608383" rtl="0" eaLnBrk="1" latinLnBrk="0" hangingPunct="1">
        <a:defRPr sz="2400" kern="1200">
          <a:solidFill>
            <a:schemeClr val="tx1"/>
          </a:solidFill>
          <a:latin typeface="+mn-lt"/>
          <a:ea typeface="+mn-ea"/>
          <a:cs typeface="+mn-cs"/>
        </a:defRPr>
      </a:lvl8pPr>
      <a:lvl9pPr marL="4867329" algn="l" defTabSz="608383"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46548" y="240000"/>
            <a:ext cx="9913237" cy="816000"/>
          </a:xfrm>
          <a:prstGeom prst="rect">
            <a:avLst/>
          </a:prstGeom>
        </p:spPr>
        <p:txBody>
          <a:bodyPr vert="horz" lIns="0" tIns="0" rIns="0" bIns="0" rtlCol="0" anchor="ctr" anchorCtr="0">
            <a:normAutofit/>
          </a:bodyPr>
          <a:lstStyle/>
          <a:p>
            <a:r>
              <a:rPr lang="fr-FR"/>
              <a:t>Cliquez et modifiez le titre</a:t>
            </a:r>
          </a:p>
        </p:txBody>
      </p:sp>
      <p:sp>
        <p:nvSpPr>
          <p:cNvPr id="3" name="Espace réservé du texte 2"/>
          <p:cNvSpPr>
            <a:spLocks noGrp="1"/>
          </p:cNvSpPr>
          <p:nvPr>
            <p:ph type="body" idx="1"/>
          </p:nvPr>
        </p:nvSpPr>
        <p:spPr>
          <a:xfrm>
            <a:off x="1146548" y="1604803"/>
            <a:ext cx="9913237" cy="4910311"/>
          </a:xfrm>
          <a:prstGeom prst="rect">
            <a:avLst/>
          </a:prstGeom>
        </p:spPr>
        <p:txBody>
          <a:bodyPr vert="horz" lIns="0" tIns="0" rIns="0" bIns="0" rtlCol="0" anchor="t" anchorCtr="0">
            <a:noAutofit/>
          </a:bodyPr>
          <a:lstStyle/>
          <a:p>
            <a:pPr lvl="0"/>
            <a:r>
              <a:rPr lang="fr-FR"/>
              <a:t>Cliquez pour modifier</a:t>
            </a:r>
            <a:br>
              <a:rPr lang="fr-FR"/>
            </a:br>
            <a:r>
              <a:rPr lang="fr-FR"/>
              <a:t>les styles du texte du masque</a:t>
            </a:r>
          </a:p>
          <a:p>
            <a:pPr lvl="1"/>
            <a:r>
              <a:rPr lang="fr-FR"/>
              <a:t>Deuxième niveau</a:t>
            </a:r>
          </a:p>
        </p:txBody>
      </p:sp>
      <p:cxnSp>
        <p:nvCxnSpPr>
          <p:cNvPr id="12" name="Connecteur droit 11"/>
          <p:cNvCxnSpPr/>
          <p:nvPr/>
        </p:nvCxnSpPr>
        <p:spPr>
          <a:xfrm>
            <a:off x="1139383" y="929067"/>
            <a:ext cx="9913237"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pic>
        <p:nvPicPr>
          <p:cNvPr id="8" name="Image 7" descr="A.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195464" y="5722546"/>
            <a:ext cx="1578709" cy="1160161"/>
          </a:xfrm>
          <a:prstGeom prst="rect">
            <a:avLst/>
          </a:prstGeom>
        </p:spPr>
      </p:pic>
      <p:sp>
        <p:nvSpPr>
          <p:cNvPr id="6" name="Espace réservé de la date 2">
            <a:extLst>
              <a:ext uri="{FF2B5EF4-FFF2-40B4-BE49-F238E27FC236}">
                <a16:creationId xmlns:a16="http://schemas.microsoft.com/office/drawing/2014/main" id="{66FA5AB2-0957-4CD3-A65A-D8F13D4BBF72}"/>
              </a:ext>
            </a:extLst>
          </p:cNvPr>
          <p:cNvSpPr>
            <a:spLocks noGrp="1"/>
          </p:cNvSpPr>
          <p:nvPr>
            <p:ph type="dt" sz="half" idx="2"/>
          </p:nvPr>
        </p:nvSpPr>
        <p:spPr>
          <a:xfrm>
            <a:off x="609600" y="6356352"/>
            <a:ext cx="2844800" cy="365125"/>
          </a:xfrm>
          <a:prstGeom prst="rect">
            <a:avLst/>
          </a:prstGeom>
        </p:spPr>
        <p:txBody>
          <a:bodyPr/>
          <a:lstStyle>
            <a:lvl1pPr algn="l">
              <a:defRPr sz="1467">
                <a:latin typeface="Arial" panose="020B0604020202020204" pitchFamily="34" charset="0"/>
                <a:cs typeface="Arial" panose="020B0604020202020204" pitchFamily="34" charset="0"/>
              </a:defRPr>
            </a:lvl1pPr>
          </a:lstStyle>
          <a:p>
            <a:endParaRPr lang="fr-FR">
              <a:solidFill>
                <a:prstClr val="black">
                  <a:tint val="75000"/>
                </a:prstClr>
              </a:solidFill>
            </a:endParaRPr>
          </a:p>
        </p:txBody>
      </p:sp>
      <p:sp>
        <p:nvSpPr>
          <p:cNvPr id="7" name="Espace réservé du numéro de diapositive 4">
            <a:extLst>
              <a:ext uri="{FF2B5EF4-FFF2-40B4-BE49-F238E27FC236}">
                <a16:creationId xmlns:a16="http://schemas.microsoft.com/office/drawing/2014/main" id="{DB70D0D9-4234-43F7-A7AD-D2396B63B712}"/>
              </a:ext>
            </a:extLst>
          </p:cNvPr>
          <p:cNvSpPr>
            <a:spLocks noGrp="1"/>
          </p:cNvSpPr>
          <p:nvPr>
            <p:ph type="sldNum" sz="quarter" idx="4"/>
          </p:nvPr>
        </p:nvSpPr>
        <p:spPr>
          <a:xfrm>
            <a:off x="10659533" y="6293224"/>
            <a:ext cx="660400" cy="365125"/>
          </a:xfrm>
          <a:prstGeom prst="rect">
            <a:avLst/>
          </a:prstGeom>
        </p:spPr>
        <p:txBody>
          <a:bodyPr/>
          <a:lstStyle>
            <a:lvl1pPr algn="ctr">
              <a:defRPr sz="1467">
                <a:latin typeface="Arial" panose="020B0604020202020204" pitchFamily="34" charset="0"/>
                <a:cs typeface="Arial" panose="020B0604020202020204" pitchFamily="34" charset="0"/>
              </a:defRPr>
            </a:lvl1pPr>
          </a:lstStyle>
          <a:p>
            <a:fld id="{E0E48C36-60D3-5A43-AA48-41867AFDBEE6}" type="slidenum">
              <a:rPr lang="fr-FR" smtClean="0">
                <a:solidFill>
                  <a:prstClr val="black">
                    <a:tint val="75000"/>
                  </a:prstClr>
                </a:solidFill>
              </a:rPr>
              <a:pPr/>
              <a:t>‹N°›</a:t>
            </a:fld>
            <a:endParaRPr lang="fr-FR">
              <a:solidFill>
                <a:prstClr val="black">
                  <a:tint val="75000"/>
                </a:prstClr>
              </a:solidFill>
            </a:endParaRPr>
          </a:p>
        </p:txBody>
      </p:sp>
      <p:sp>
        <p:nvSpPr>
          <p:cNvPr id="4"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AAE48AF5-0CDF-4124-BA6B-CA29E92A74DA}"/>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2686469611"/>
      </p:ext>
    </p:extLst>
  </p:cSld>
  <p:clrMap bg1="lt1" tx1="dk1" bg2="lt2" tx2="dk2" accent1="accent1" accent2="accent2" accent3="accent3" accent4="accent4" accent5="accent5" accent6="accent6" hlink="hlink" folHlink="folHlink"/>
  <p:sldLayoutIdLst>
    <p:sldLayoutId id="2147487987" r:id="rId1"/>
    <p:sldLayoutId id="2147487988" r:id="rId2"/>
    <p:sldLayoutId id="2147487989" r:id="rId3"/>
    <p:sldLayoutId id="2147487990" r:id="rId4"/>
    <p:sldLayoutId id="2147487991" r:id="rId5"/>
  </p:sldLayoutIdLst>
  <p:hf hdr="0" ftr="0" dt="0"/>
  <p:txStyles>
    <p:titleStyle>
      <a:lvl1pPr algn="l" defTabSz="608367" rtl="0" eaLnBrk="1" latinLnBrk="0" hangingPunct="1">
        <a:spcBef>
          <a:spcPct val="0"/>
        </a:spcBef>
        <a:buNone/>
        <a:defRPr sz="3200" kern="1200">
          <a:solidFill>
            <a:srgbClr val="312782"/>
          </a:solidFill>
          <a:latin typeface="Arial Black"/>
          <a:ea typeface="+mj-ea"/>
          <a:cs typeface="Arial Black"/>
        </a:defRPr>
      </a:lvl1pPr>
    </p:titleStyle>
    <p:bodyStyle>
      <a:lvl1pPr marL="0" indent="0" algn="l" defTabSz="608367" rtl="0" eaLnBrk="1" latinLnBrk="0" hangingPunct="1">
        <a:spcBef>
          <a:spcPct val="20000"/>
        </a:spcBef>
        <a:buSzPct val="25000"/>
        <a:buFontTx/>
        <a:buBlip>
          <a:blip r:embed="rId8"/>
        </a:buBlip>
        <a:defRPr sz="2400" b="1" i="0" kern="1200" baseline="0">
          <a:solidFill>
            <a:srgbClr val="312782"/>
          </a:solidFill>
          <a:latin typeface="Arial" panose="020B0604020202020204" pitchFamily="34" charset="0"/>
          <a:ea typeface="+mn-ea"/>
          <a:cs typeface="Arial" panose="020B0604020202020204" pitchFamily="34" charset="0"/>
        </a:defRPr>
      </a:lvl1pPr>
      <a:lvl2pPr marL="282673" indent="-282673" algn="l" defTabSz="608367" rtl="0" eaLnBrk="1" latinLnBrk="0" hangingPunct="1">
        <a:spcBef>
          <a:spcPts val="1280"/>
        </a:spcBef>
        <a:buSzPct val="100000"/>
        <a:buFontTx/>
        <a:buBlip>
          <a:blip r:embed="rId9"/>
        </a:buBlip>
        <a:defRPr sz="1600" kern="1200">
          <a:solidFill>
            <a:srgbClr val="312782"/>
          </a:solidFill>
          <a:latin typeface="Arial" panose="020B0604020202020204" pitchFamily="34" charset="0"/>
          <a:ea typeface="+mn-ea"/>
          <a:cs typeface="Arial" panose="020B0604020202020204" pitchFamily="34" charset="0"/>
        </a:defRPr>
      </a:lvl2pPr>
      <a:lvl3pPr marL="565295" indent="-306568" algn="l" defTabSz="608367" rtl="0" eaLnBrk="1" latinLnBrk="0" hangingPunct="1">
        <a:spcBef>
          <a:spcPts val="1248"/>
        </a:spcBef>
        <a:buSzPct val="100000"/>
        <a:buFontTx/>
        <a:buBlip>
          <a:blip r:embed="rId10"/>
        </a:buBlip>
        <a:defRPr sz="1867" kern="1200">
          <a:solidFill>
            <a:srgbClr val="E5332A"/>
          </a:solidFill>
          <a:latin typeface="Arial Narrow"/>
          <a:ea typeface="+mn-ea"/>
          <a:cs typeface="Arial Narrow"/>
        </a:defRPr>
      </a:lvl3pPr>
      <a:lvl4pPr marL="694631" indent="-162884" algn="l" defTabSz="608367" rtl="0" eaLnBrk="1" latinLnBrk="0" hangingPunct="1">
        <a:spcBef>
          <a:spcPts val="800"/>
        </a:spcBef>
        <a:buClr>
          <a:srgbClr val="312782"/>
        </a:buClr>
        <a:buSzPct val="100000"/>
        <a:buFont typeface="Lucida Grande"/>
        <a:buChar char="•"/>
        <a:defRPr sz="1733" b="0" i="1" kern="1200">
          <a:solidFill>
            <a:srgbClr val="312782"/>
          </a:solidFill>
          <a:latin typeface="Arial Narrow Italic"/>
          <a:ea typeface="+mn-ea"/>
          <a:cs typeface="Arial Narrow Italic"/>
        </a:defRPr>
      </a:lvl4pPr>
      <a:lvl5pPr marL="718579" indent="-162884" algn="l" defTabSz="608367" rtl="0" eaLnBrk="1" latinLnBrk="0" hangingPunct="1">
        <a:spcBef>
          <a:spcPts val="800"/>
        </a:spcBef>
        <a:buFont typeface="Lucida Grande"/>
        <a:buChar char="&gt;"/>
        <a:defRPr sz="1467" kern="1200">
          <a:solidFill>
            <a:schemeClr val="bg1">
              <a:lumMod val="50000"/>
            </a:schemeClr>
          </a:solidFill>
          <a:latin typeface="Arial Narrow"/>
          <a:ea typeface="+mn-ea"/>
          <a:cs typeface="Arial Narrow"/>
        </a:defRPr>
      </a:lvl5pPr>
      <a:lvl6pPr marL="3346164" indent="-304168" algn="l" defTabSz="608367" rtl="0" eaLnBrk="1" latinLnBrk="0" hangingPunct="1">
        <a:spcBef>
          <a:spcPct val="20000"/>
        </a:spcBef>
        <a:buFont typeface="Arial"/>
        <a:buChar char="•"/>
        <a:defRPr sz="2667" kern="1200">
          <a:solidFill>
            <a:schemeClr val="tx1"/>
          </a:solidFill>
          <a:latin typeface="+mn-lt"/>
          <a:ea typeface="+mn-ea"/>
          <a:cs typeface="+mn-cs"/>
        </a:defRPr>
      </a:lvl6pPr>
      <a:lvl7pPr marL="3954605" indent="-304168" algn="l" defTabSz="608367" rtl="0" eaLnBrk="1" latinLnBrk="0" hangingPunct="1">
        <a:spcBef>
          <a:spcPct val="20000"/>
        </a:spcBef>
        <a:buFont typeface="Arial"/>
        <a:buChar char="•"/>
        <a:defRPr sz="2667" kern="1200">
          <a:solidFill>
            <a:schemeClr val="tx1"/>
          </a:solidFill>
          <a:latin typeface="+mn-lt"/>
          <a:ea typeface="+mn-ea"/>
          <a:cs typeface="+mn-cs"/>
        </a:defRPr>
      </a:lvl7pPr>
      <a:lvl8pPr marL="4562983" indent="-304168" algn="l" defTabSz="608367" rtl="0" eaLnBrk="1" latinLnBrk="0" hangingPunct="1">
        <a:spcBef>
          <a:spcPct val="20000"/>
        </a:spcBef>
        <a:buFont typeface="Arial"/>
        <a:buChar char="•"/>
        <a:defRPr sz="2667" kern="1200">
          <a:solidFill>
            <a:schemeClr val="tx1"/>
          </a:solidFill>
          <a:latin typeface="+mn-lt"/>
          <a:ea typeface="+mn-ea"/>
          <a:cs typeface="+mn-cs"/>
        </a:defRPr>
      </a:lvl8pPr>
      <a:lvl9pPr marL="5171383" indent="-304168" algn="l" defTabSz="60836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8367" rtl="0" eaLnBrk="1" latinLnBrk="0" hangingPunct="1">
        <a:defRPr sz="2400" kern="1200">
          <a:solidFill>
            <a:schemeClr val="tx1"/>
          </a:solidFill>
          <a:latin typeface="+mn-lt"/>
          <a:ea typeface="+mn-ea"/>
          <a:cs typeface="+mn-cs"/>
        </a:defRPr>
      </a:lvl1pPr>
      <a:lvl2pPr marL="608367" algn="l" defTabSz="608367" rtl="0" eaLnBrk="1" latinLnBrk="0" hangingPunct="1">
        <a:defRPr sz="2400" kern="1200">
          <a:solidFill>
            <a:schemeClr val="tx1"/>
          </a:solidFill>
          <a:latin typeface="+mn-lt"/>
          <a:ea typeface="+mn-ea"/>
          <a:cs typeface="+mn-cs"/>
        </a:defRPr>
      </a:lvl2pPr>
      <a:lvl3pPr marL="1216814" algn="l" defTabSz="608367" rtl="0" eaLnBrk="1" latinLnBrk="0" hangingPunct="1">
        <a:defRPr sz="2400" kern="1200">
          <a:solidFill>
            <a:schemeClr val="tx1"/>
          </a:solidFill>
          <a:latin typeface="+mn-lt"/>
          <a:ea typeface="+mn-ea"/>
          <a:cs typeface="+mn-cs"/>
        </a:defRPr>
      </a:lvl3pPr>
      <a:lvl4pPr marL="1825218" algn="l" defTabSz="608367" rtl="0" eaLnBrk="1" latinLnBrk="0" hangingPunct="1">
        <a:defRPr sz="2400" kern="1200">
          <a:solidFill>
            <a:schemeClr val="tx1"/>
          </a:solidFill>
          <a:latin typeface="+mn-lt"/>
          <a:ea typeface="+mn-ea"/>
          <a:cs typeface="+mn-cs"/>
        </a:defRPr>
      </a:lvl4pPr>
      <a:lvl5pPr marL="2433630" algn="l" defTabSz="608367" rtl="0" eaLnBrk="1" latinLnBrk="0" hangingPunct="1">
        <a:defRPr sz="2400" kern="1200">
          <a:solidFill>
            <a:schemeClr val="tx1"/>
          </a:solidFill>
          <a:latin typeface="+mn-lt"/>
          <a:ea typeface="+mn-ea"/>
          <a:cs typeface="+mn-cs"/>
        </a:defRPr>
      </a:lvl5pPr>
      <a:lvl6pPr marL="3041996" algn="l" defTabSz="608367" rtl="0" eaLnBrk="1" latinLnBrk="0" hangingPunct="1">
        <a:defRPr sz="2400" kern="1200">
          <a:solidFill>
            <a:schemeClr val="tx1"/>
          </a:solidFill>
          <a:latin typeface="+mn-lt"/>
          <a:ea typeface="+mn-ea"/>
          <a:cs typeface="+mn-cs"/>
        </a:defRPr>
      </a:lvl6pPr>
      <a:lvl7pPr marL="3650335" algn="l" defTabSz="608367" rtl="0" eaLnBrk="1" latinLnBrk="0" hangingPunct="1">
        <a:defRPr sz="2400" kern="1200">
          <a:solidFill>
            <a:schemeClr val="tx1"/>
          </a:solidFill>
          <a:latin typeface="+mn-lt"/>
          <a:ea typeface="+mn-ea"/>
          <a:cs typeface="+mn-cs"/>
        </a:defRPr>
      </a:lvl7pPr>
      <a:lvl8pPr marL="4258780" algn="l" defTabSz="608367" rtl="0" eaLnBrk="1" latinLnBrk="0" hangingPunct="1">
        <a:defRPr sz="2400" kern="1200">
          <a:solidFill>
            <a:schemeClr val="tx1"/>
          </a:solidFill>
          <a:latin typeface="+mn-lt"/>
          <a:ea typeface="+mn-ea"/>
          <a:cs typeface="+mn-cs"/>
        </a:defRPr>
      </a:lvl8pPr>
      <a:lvl9pPr marL="4867208" algn="l" defTabSz="60836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5464" y="5722349"/>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50"/>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30" tIns="45715" rIns="91430" bIns="45715" rtlCol="0" anchor="ctr"/>
          <a:lstStyle>
            <a:lvl1pPr algn="l">
              <a:defRPr sz="900">
                <a:solidFill>
                  <a:schemeClr val="tx1">
                    <a:tint val="75000"/>
                  </a:schemeClr>
                </a:solidFill>
                <a:latin typeface="Arial Narrow" panose="020B0606020202030204" pitchFamily="34" charset="0"/>
              </a:defRPr>
            </a:lvl1pPr>
          </a:lstStyle>
          <a:p>
            <a:pPr defTabSz="342857"/>
            <a:fld id="{D040F153-7B64-2E4F-AC49-9C4A095294CF}" type="datetime1">
              <a:rPr lang="fr-FR" smtClean="0">
                <a:solidFill>
                  <a:prstClr val="black">
                    <a:tint val="75000"/>
                  </a:prstClr>
                </a:solidFill>
                <a:cs typeface="Arial" charset="0"/>
              </a:rPr>
              <a:pPr defTabSz="342857"/>
              <a:t>11/09/2020</a:t>
            </a:fld>
            <a:endParaRPr lang="fr-FR" dirty="0">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30" tIns="45715" rIns="91430" bIns="45715" rtlCol="0" anchor="ctr"/>
          <a:lstStyle>
            <a:lvl1pPr algn="ctr">
              <a:defRPr sz="900">
                <a:solidFill>
                  <a:schemeClr val="tx1">
                    <a:tint val="75000"/>
                  </a:schemeClr>
                </a:solidFill>
                <a:latin typeface="Arial Narrow" panose="020B0606020202030204" pitchFamily="34" charset="0"/>
              </a:defRPr>
            </a:lvl1pPr>
          </a:lstStyle>
          <a:p>
            <a:pPr defTabSz="342857"/>
            <a:endParaRPr lang="fr-FR" dirty="0">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5"/>
            <a:ext cx="448733" cy="365125"/>
          </a:xfrm>
          <a:prstGeom prst="rect">
            <a:avLst/>
          </a:prstGeom>
        </p:spPr>
        <p:txBody>
          <a:bodyPr vert="horz" lIns="91430" tIns="45715" rIns="91430" bIns="45715" rtlCol="0" anchor="ctr"/>
          <a:lstStyle>
            <a:lvl1pPr algn="ctr">
              <a:defRPr sz="800">
                <a:solidFill>
                  <a:srgbClr val="24195D"/>
                </a:solidFill>
                <a:latin typeface="Arial Narrow"/>
                <a:cs typeface="Arial Narrow"/>
              </a:defRPr>
            </a:lvl1pPr>
          </a:lstStyle>
          <a:p>
            <a:pPr defTabSz="342857"/>
            <a:fld id="{E0E48C36-60D3-5A43-AA48-41867AFDBEE6}" type="slidenum">
              <a:rPr lang="fr-FR" smtClean="0"/>
              <a:pPr defTabSz="342857"/>
              <a:t>‹N°›</a:t>
            </a:fld>
            <a:endParaRPr lang="fr-FR" dirty="0"/>
          </a:p>
        </p:txBody>
      </p:sp>
      <p:sp>
        <p:nvSpPr>
          <p:cNvPr id="9" name="Espace réservé du pied de page 4"/>
          <p:cNvSpPr txBox="1">
            <a:spLocks/>
          </p:cNvSpPr>
          <p:nvPr userDrawn="1"/>
        </p:nvSpPr>
        <p:spPr>
          <a:xfrm>
            <a:off x="5218220"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latin typeface="Arial Narrow" panose="020B0606020202030204" pitchFamily="34" charset="0"/>
              </a:rPr>
              <a:t>Propriété PFA- reproduction interdite</a:t>
            </a:r>
            <a:endParaRPr lang="fr-FR" dirty="0">
              <a:solidFill>
                <a:prstClr val="black">
                  <a:tint val="75000"/>
                </a:prstClr>
              </a:solidFill>
              <a:latin typeface="Arial Narrow" panose="020B0606020202030204" pitchFamily="34" charset="0"/>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429DBB70-BAE7-4603-8CAD-DD32228C38BB}"/>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255547535"/>
      </p:ext>
    </p:extLst>
  </p:cSld>
  <p:clrMap bg1="lt1" tx1="dk1" bg2="lt2" tx2="dk2" accent1="accent1" accent2="accent2" accent3="accent3" accent4="accent4" accent5="accent5" accent6="accent6" hlink="hlink" folHlink="folHlink"/>
  <p:sldLayoutIdLst>
    <p:sldLayoutId id="2147484815" r:id="rId1"/>
  </p:sldLayoutIdLst>
  <p:hf hdr="0" ftr="0" dt="0"/>
  <p:txStyles>
    <p:titleStyle>
      <a:lvl1pPr algn="l" defTabSz="342857"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857" rtl="0" eaLnBrk="1" latinLnBrk="0" hangingPunct="1">
        <a:spcBef>
          <a:spcPct val="20000"/>
        </a:spcBef>
        <a:buSzPct val="25000"/>
        <a:buFontTx/>
        <a:buBlip>
          <a:blip r:embed="rId4"/>
        </a:buBlip>
        <a:defRPr sz="1700" b="1" i="0" kern="1200" baseline="0">
          <a:solidFill>
            <a:srgbClr val="312782"/>
          </a:solidFill>
          <a:latin typeface="Arial Narrow Bold"/>
          <a:ea typeface="+mn-ea"/>
          <a:cs typeface="Arial Narrow Bold"/>
        </a:defRPr>
      </a:lvl1pPr>
      <a:lvl2pPr marL="159280" indent="-159280" algn="l" defTabSz="342857" rtl="0" eaLnBrk="1" latinLnBrk="0" hangingPunct="1">
        <a:spcBef>
          <a:spcPts val="720"/>
        </a:spcBef>
        <a:buSzPct val="100000"/>
        <a:buFontTx/>
        <a:buBlip>
          <a:blip r:embed="rId5"/>
        </a:buBlip>
        <a:defRPr sz="1100" kern="1200">
          <a:solidFill>
            <a:srgbClr val="312782"/>
          </a:solidFill>
          <a:latin typeface="Arial Narrow"/>
          <a:ea typeface="+mn-ea"/>
          <a:cs typeface="Arial Narrow"/>
        </a:defRPr>
      </a:lvl2pPr>
      <a:lvl3pPr marL="318560" indent="-172780" algn="l" defTabSz="342857" rtl="0" eaLnBrk="1" latinLnBrk="0" hangingPunct="1">
        <a:spcBef>
          <a:spcPts val="702"/>
        </a:spcBef>
        <a:buSzPct val="100000"/>
        <a:buFontTx/>
        <a:buBlip>
          <a:blip r:embed="rId6"/>
        </a:buBlip>
        <a:defRPr sz="1100" kern="1200">
          <a:solidFill>
            <a:srgbClr val="E5332A"/>
          </a:solidFill>
          <a:latin typeface="Arial Narrow"/>
          <a:ea typeface="+mn-ea"/>
          <a:cs typeface="Arial Narrow"/>
        </a:defRPr>
      </a:lvl3pPr>
      <a:lvl4pPr marL="391454" indent="-91790" algn="l" defTabSz="342857" rtl="0" eaLnBrk="1" latinLnBrk="0" hangingPunct="1">
        <a:spcBef>
          <a:spcPts val="450"/>
        </a:spcBef>
        <a:buClr>
          <a:srgbClr val="312782"/>
        </a:buClr>
        <a:buSzPct val="100000"/>
        <a:buFont typeface="Lucida Grande"/>
        <a:buChar char="•"/>
        <a:defRPr sz="1000" b="0" i="1" kern="1200">
          <a:solidFill>
            <a:srgbClr val="312782"/>
          </a:solidFill>
          <a:latin typeface="Arial Narrow Italic"/>
          <a:ea typeface="+mn-ea"/>
          <a:cs typeface="Arial Narrow Italic"/>
        </a:defRPr>
      </a:lvl4pPr>
      <a:lvl5pPr marL="404950" indent="-91790" algn="l" defTabSz="342857" rtl="0" eaLnBrk="1" latinLnBrk="0" hangingPunct="1">
        <a:spcBef>
          <a:spcPts val="450"/>
        </a:spcBef>
        <a:buFont typeface="Lucida Grande"/>
        <a:buChar char="&gt;"/>
        <a:defRPr sz="800" kern="1200">
          <a:solidFill>
            <a:schemeClr val="bg1">
              <a:lumMod val="50000"/>
            </a:schemeClr>
          </a:solidFill>
          <a:latin typeface="Arial Narrow"/>
          <a:ea typeface="+mn-ea"/>
          <a:cs typeface="Arial Narrow"/>
        </a:defRPr>
      </a:lvl5pPr>
      <a:lvl6pPr marL="1885715" indent="-171430" algn="l" defTabSz="342857" rtl="0" eaLnBrk="1" latinLnBrk="0" hangingPunct="1">
        <a:spcBef>
          <a:spcPct val="20000"/>
        </a:spcBef>
        <a:buFont typeface="Arial"/>
        <a:buChar char="•"/>
        <a:defRPr sz="1500" kern="1200">
          <a:solidFill>
            <a:schemeClr val="tx1"/>
          </a:solidFill>
          <a:latin typeface="+mn-lt"/>
          <a:ea typeface="+mn-ea"/>
          <a:cs typeface="+mn-cs"/>
        </a:defRPr>
      </a:lvl6pPr>
      <a:lvl7pPr marL="2228573" indent="-171430" algn="l" defTabSz="342857" rtl="0" eaLnBrk="1" latinLnBrk="0" hangingPunct="1">
        <a:spcBef>
          <a:spcPct val="20000"/>
        </a:spcBef>
        <a:buFont typeface="Arial"/>
        <a:buChar char="•"/>
        <a:defRPr sz="1500" kern="1200">
          <a:solidFill>
            <a:schemeClr val="tx1"/>
          </a:solidFill>
          <a:latin typeface="+mn-lt"/>
          <a:ea typeface="+mn-ea"/>
          <a:cs typeface="+mn-cs"/>
        </a:defRPr>
      </a:lvl7pPr>
      <a:lvl8pPr marL="2571430" indent="-171430" algn="l" defTabSz="342857" rtl="0" eaLnBrk="1" latinLnBrk="0" hangingPunct="1">
        <a:spcBef>
          <a:spcPct val="20000"/>
        </a:spcBef>
        <a:buFont typeface="Arial"/>
        <a:buChar char="•"/>
        <a:defRPr sz="1500" kern="1200">
          <a:solidFill>
            <a:schemeClr val="tx1"/>
          </a:solidFill>
          <a:latin typeface="+mn-lt"/>
          <a:ea typeface="+mn-ea"/>
          <a:cs typeface="+mn-cs"/>
        </a:defRPr>
      </a:lvl8pPr>
      <a:lvl9pPr marL="2914289" indent="-171430" algn="l" defTabSz="34285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57" rtl="0" eaLnBrk="1" latinLnBrk="0" hangingPunct="1">
        <a:defRPr sz="1400" kern="1200">
          <a:solidFill>
            <a:schemeClr val="tx1"/>
          </a:solidFill>
          <a:latin typeface="+mn-lt"/>
          <a:ea typeface="+mn-ea"/>
          <a:cs typeface="+mn-cs"/>
        </a:defRPr>
      </a:lvl1pPr>
      <a:lvl2pPr marL="342857" algn="l" defTabSz="342857" rtl="0" eaLnBrk="1" latinLnBrk="0" hangingPunct="1">
        <a:defRPr sz="1400" kern="1200">
          <a:solidFill>
            <a:schemeClr val="tx1"/>
          </a:solidFill>
          <a:latin typeface="+mn-lt"/>
          <a:ea typeface="+mn-ea"/>
          <a:cs typeface="+mn-cs"/>
        </a:defRPr>
      </a:lvl2pPr>
      <a:lvl3pPr marL="685715" algn="l" defTabSz="342857" rtl="0" eaLnBrk="1" latinLnBrk="0" hangingPunct="1">
        <a:defRPr sz="1400" kern="1200">
          <a:solidFill>
            <a:schemeClr val="tx1"/>
          </a:solidFill>
          <a:latin typeface="+mn-lt"/>
          <a:ea typeface="+mn-ea"/>
          <a:cs typeface="+mn-cs"/>
        </a:defRPr>
      </a:lvl3pPr>
      <a:lvl4pPr marL="1028573" algn="l" defTabSz="342857" rtl="0" eaLnBrk="1" latinLnBrk="0" hangingPunct="1">
        <a:defRPr sz="1400" kern="1200">
          <a:solidFill>
            <a:schemeClr val="tx1"/>
          </a:solidFill>
          <a:latin typeface="+mn-lt"/>
          <a:ea typeface="+mn-ea"/>
          <a:cs typeface="+mn-cs"/>
        </a:defRPr>
      </a:lvl4pPr>
      <a:lvl5pPr marL="1371430" algn="l" defTabSz="342857" rtl="0" eaLnBrk="1" latinLnBrk="0" hangingPunct="1">
        <a:defRPr sz="1400" kern="1200">
          <a:solidFill>
            <a:schemeClr val="tx1"/>
          </a:solidFill>
          <a:latin typeface="+mn-lt"/>
          <a:ea typeface="+mn-ea"/>
          <a:cs typeface="+mn-cs"/>
        </a:defRPr>
      </a:lvl5pPr>
      <a:lvl6pPr marL="1714289" algn="l" defTabSz="342857" rtl="0" eaLnBrk="1" latinLnBrk="0" hangingPunct="1">
        <a:defRPr sz="1400" kern="1200">
          <a:solidFill>
            <a:schemeClr val="tx1"/>
          </a:solidFill>
          <a:latin typeface="+mn-lt"/>
          <a:ea typeface="+mn-ea"/>
          <a:cs typeface="+mn-cs"/>
        </a:defRPr>
      </a:lvl6pPr>
      <a:lvl7pPr marL="2057144" algn="l" defTabSz="342857" rtl="0" eaLnBrk="1" latinLnBrk="0" hangingPunct="1">
        <a:defRPr sz="1400" kern="1200">
          <a:solidFill>
            <a:schemeClr val="tx1"/>
          </a:solidFill>
          <a:latin typeface="+mn-lt"/>
          <a:ea typeface="+mn-ea"/>
          <a:cs typeface="+mn-cs"/>
        </a:defRPr>
      </a:lvl7pPr>
      <a:lvl8pPr marL="2400000" algn="l" defTabSz="342857" rtl="0" eaLnBrk="1" latinLnBrk="0" hangingPunct="1">
        <a:defRPr sz="1400" kern="1200">
          <a:solidFill>
            <a:schemeClr val="tx1"/>
          </a:solidFill>
          <a:latin typeface="+mn-lt"/>
          <a:ea typeface="+mn-ea"/>
          <a:cs typeface="+mn-cs"/>
        </a:defRPr>
      </a:lvl8pPr>
      <a:lvl9pPr marL="2742857" algn="l" defTabSz="342857" rtl="0" eaLnBrk="1" latinLnBrk="0" hangingPunct="1">
        <a:defRPr sz="1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A.png"/>
          <p:cNvPicPr preferRelativeResize="0"/>
          <p:nvPr/>
        </p:nvPicPr>
        <p:blipFill rotWithShape="1">
          <a:blip r:embed="rId29">
            <a:alphaModFix/>
          </a:blip>
          <a:srcRect/>
          <a:stretch/>
        </p:blipFill>
        <p:spPr>
          <a:xfrm>
            <a:off x="10195463" y="5722342"/>
            <a:ext cx="1578709" cy="1160161"/>
          </a:xfrm>
          <a:prstGeom prst="rect">
            <a:avLst/>
          </a:prstGeom>
          <a:noFill/>
          <a:ln>
            <a:noFill/>
          </a:ln>
        </p:spPr>
      </p:pic>
      <p:sp>
        <p:nvSpPr>
          <p:cNvPr id="7" name="Google Shape;7;p1"/>
          <p:cNvSpPr txBox="1">
            <a:spLocks noGrp="1"/>
          </p:cNvSpPr>
          <p:nvPr>
            <p:ph type="title"/>
          </p:nvPr>
        </p:nvSpPr>
        <p:spPr>
          <a:xfrm>
            <a:off x="1146548" y="529192"/>
            <a:ext cx="9913237" cy="88844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312782"/>
              </a:buClr>
              <a:buSzPts val="2100"/>
              <a:buFont typeface="Arial Black"/>
              <a:buNone/>
              <a:defRPr sz="2100" b="0" i="0" u="none" strike="noStrike" cap="none">
                <a:solidFill>
                  <a:srgbClr val="31278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146548" y="1989149"/>
            <a:ext cx="10462312" cy="4525963"/>
          </a:xfrm>
          <a:prstGeom prst="rect">
            <a:avLst/>
          </a:prstGeom>
          <a:noFill/>
          <a:ln>
            <a:noFill/>
          </a:ln>
        </p:spPr>
        <p:txBody>
          <a:bodyPr spcFirstLastPara="1" wrap="square" lIns="0" tIns="0" rIns="0" bIns="0" anchor="t" anchorCtr="0">
            <a:noAutofit/>
          </a:bodyPr>
          <a:lstStyle>
            <a:lvl1pPr marL="457200" marR="0" lvl="0" indent="-254793" algn="l" rtl="0">
              <a:spcBef>
                <a:spcPts val="330"/>
              </a:spcBef>
              <a:spcAft>
                <a:spcPts val="0"/>
              </a:spcAft>
              <a:buClr>
                <a:srgbClr val="312782"/>
              </a:buClr>
              <a:buSzPts val="413"/>
              <a:buFont typeface="Arial Narrow"/>
              <a:buChar char="•"/>
              <a:defRPr sz="1650" b="1" i="0" u="none" strike="noStrike" cap="none">
                <a:solidFill>
                  <a:srgbClr val="312782"/>
                </a:solidFill>
                <a:latin typeface="Arial Narrow"/>
                <a:ea typeface="Arial Narrow"/>
                <a:cs typeface="Arial Narrow"/>
                <a:sym typeface="Arial Narrow"/>
              </a:defRPr>
            </a:lvl1pPr>
            <a:lvl2pPr marL="914400" marR="0" lvl="1" indent="-300037" algn="l" rtl="0">
              <a:spcBef>
                <a:spcPts val="720"/>
              </a:spcBef>
              <a:spcAft>
                <a:spcPts val="0"/>
              </a:spcAft>
              <a:buClr>
                <a:srgbClr val="312782"/>
              </a:buClr>
              <a:buSzPts val="1125"/>
              <a:buFont typeface="Arial Narrow"/>
              <a:buChar char="•"/>
              <a:defRPr sz="1125" b="0" i="0" u="none" strike="noStrike" cap="none">
                <a:solidFill>
                  <a:srgbClr val="312782"/>
                </a:solidFill>
                <a:latin typeface="Arial Narrow"/>
                <a:ea typeface="Arial Narrow"/>
                <a:cs typeface="Arial Narrow"/>
                <a:sym typeface="Arial Narrow"/>
              </a:defRPr>
            </a:lvl2pPr>
            <a:lvl3pPr marL="1371600" marR="0" lvl="2" indent="-295275" algn="l" rtl="0">
              <a:spcBef>
                <a:spcPts val="702"/>
              </a:spcBef>
              <a:spcAft>
                <a:spcPts val="0"/>
              </a:spcAft>
              <a:buClr>
                <a:srgbClr val="E5332A"/>
              </a:buClr>
              <a:buSzPts val="1050"/>
              <a:buFont typeface="Arial Narrow"/>
              <a:buChar char="•"/>
              <a:defRPr sz="1050" b="0" i="0" u="none" strike="noStrike" cap="none">
                <a:solidFill>
                  <a:srgbClr val="E5332A"/>
                </a:solidFill>
                <a:latin typeface="Arial Narrow"/>
                <a:ea typeface="Arial Narrow"/>
                <a:cs typeface="Arial Narrow"/>
                <a:sym typeface="Arial Narrow"/>
              </a:defRPr>
            </a:lvl3pPr>
            <a:lvl4pPr marL="1828800" marR="0" lvl="3" indent="-290512" algn="l" rtl="0">
              <a:spcBef>
                <a:spcPts val="450"/>
              </a:spcBef>
              <a:spcAft>
                <a:spcPts val="0"/>
              </a:spcAft>
              <a:buClr>
                <a:srgbClr val="312782"/>
              </a:buClr>
              <a:buSzPts val="975"/>
              <a:buFont typeface="Merriweather Sans"/>
              <a:buChar char="•"/>
              <a:defRPr sz="975" b="0" i="1" u="none" strike="noStrike" cap="none">
                <a:solidFill>
                  <a:srgbClr val="312782"/>
                </a:solidFill>
                <a:latin typeface="Arial Narrow"/>
                <a:ea typeface="Arial Narrow"/>
                <a:cs typeface="Arial Narrow"/>
                <a:sym typeface="Arial Narrow"/>
              </a:defRPr>
            </a:lvl4pPr>
            <a:lvl5pPr marL="2286000" marR="0" lvl="4" indent="-280987" algn="l" rtl="0">
              <a:spcBef>
                <a:spcPts val="450"/>
              </a:spcBef>
              <a:spcAft>
                <a:spcPts val="0"/>
              </a:spcAft>
              <a:buClr>
                <a:srgbClr val="7F7F7F"/>
              </a:buClr>
              <a:buSzPts val="825"/>
              <a:buFont typeface="Merriweather Sans"/>
              <a:buChar char="&gt;"/>
              <a:defRPr sz="825" b="0" i="0" u="none" strike="noStrike" cap="none">
                <a:solidFill>
                  <a:srgbClr val="7F7F7F"/>
                </a:solidFill>
                <a:latin typeface="Arial Narrow"/>
                <a:ea typeface="Arial Narrow"/>
                <a:cs typeface="Arial Narrow"/>
                <a:sym typeface="Arial Narrow"/>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10769600" y="6293225"/>
            <a:ext cx="44873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750" b="0" i="0" u="none" strike="noStrike" cap="none">
                <a:solidFill>
                  <a:srgbClr val="24195D"/>
                </a:solidFill>
                <a:latin typeface="Arial Narrow"/>
                <a:ea typeface="Arial Narrow"/>
                <a:cs typeface="Arial Narrow"/>
                <a:sym typeface="Arial Narrow"/>
              </a:defRPr>
            </a:lvl1pPr>
            <a:lvl2pPr marL="0" marR="0" lvl="1" indent="0" algn="ctr" rtl="0">
              <a:spcBef>
                <a:spcPts val="0"/>
              </a:spcBef>
              <a:buNone/>
              <a:defRPr sz="750" b="0" i="0" u="none" strike="noStrike" cap="none">
                <a:solidFill>
                  <a:srgbClr val="24195D"/>
                </a:solidFill>
                <a:latin typeface="Arial Narrow"/>
                <a:ea typeface="Arial Narrow"/>
                <a:cs typeface="Arial Narrow"/>
                <a:sym typeface="Arial Narrow"/>
              </a:defRPr>
            </a:lvl2pPr>
            <a:lvl3pPr marL="0" marR="0" lvl="2" indent="0" algn="ctr" rtl="0">
              <a:spcBef>
                <a:spcPts val="0"/>
              </a:spcBef>
              <a:buNone/>
              <a:defRPr sz="750" b="0" i="0" u="none" strike="noStrike" cap="none">
                <a:solidFill>
                  <a:srgbClr val="24195D"/>
                </a:solidFill>
                <a:latin typeface="Arial Narrow"/>
                <a:ea typeface="Arial Narrow"/>
                <a:cs typeface="Arial Narrow"/>
                <a:sym typeface="Arial Narrow"/>
              </a:defRPr>
            </a:lvl3pPr>
            <a:lvl4pPr marL="0" marR="0" lvl="3" indent="0" algn="ctr" rtl="0">
              <a:spcBef>
                <a:spcPts val="0"/>
              </a:spcBef>
              <a:buNone/>
              <a:defRPr sz="750" b="0" i="0" u="none" strike="noStrike" cap="none">
                <a:solidFill>
                  <a:srgbClr val="24195D"/>
                </a:solidFill>
                <a:latin typeface="Arial Narrow"/>
                <a:ea typeface="Arial Narrow"/>
                <a:cs typeface="Arial Narrow"/>
                <a:sym typeface="Arial Narrow"/>
              </a:defRPr>
            </a:lvl4pPr>
            <a:lvl5pPr marL="0" marR="0" lvl="4" indent="0" algn="ctr" rtl="0">
              <a:spcBef>
                <a:spcPts val="0"/>
              </a:spcBef>
              <a:buNone/>
              <a:defRPr sz="750" b="0" i="0" u="none" strike="noStrike" cap="none">
                <a:solidFill>
                  <a:srgbClr val="24195D"/>
                </a:solidFill>
                <a:latin typeface="Arial Narrow"/>
                <a:ea typeface="Arial Narrow"/>
                <a:cs typeface="Arial Narrow"/>
                <a:sym typeface="Arial Narrow"/>
              </a:defRPr>
            </a:lvl5pPr>
            <a:lvl6pPr marL="0" marR="0" lvl="5" indent="0" algn="ctr" rtl="0">
              <a:spcBef>
                <a:spcPts val="0"/>
              </a:spcBef>
              <a:buNone/>
              <a:defRPr sz="750" b="0" i="0" u="none" strike="noStrike" cap="none">
                <a:solidFill>
                  <a:srgbClr val="24195D"/>
                </a:solidFill>
                <a:latin typeface="Arial Narrow"/>
                <a:ea typeface="Arial Narrow"/>
                <a:cs typeface="Arial Narrow"/>
                <a:sym typeface="Arial Narrow"/>
              </a:defRPr>
            </a:lvl6pPr>
            <a:lvl7pPr marL="0" marR="0" lvl="6" indent="0" algn="ctr" rtl="0">
              <a:spcBef>
                <a:spcPts val="0"/>
              </a:spcBef>
              <a:buNone/>
              <a:defRPr sz="750" b="0" i="0" u="none" strike="noStrike" cap="none">
                <a:solidFill>
                  <a:srgbClr val="24195D"/>
                </a:solidFill>
                <a:latin typeface="Arial Narrow"/>
                <a:ea typeface="Arial Narrow"/>
                <a:cs typeface="Arial Narrow"/>
                <a:sym typeface="Arial Narrow"/>
              </a:defRPr>
            </a:lvl7pPr>
            <a:lvl8pPr marL="0" marR="0" lvl="7" indent="0" algn="ctr" rtl="0">
              <a:spcBef>
                <a:spcPts val="0"/>
              </a:spcBef>
              <a:buNone/>
              <a:defRPr sz="750" b="0" i="0" u="none" strike="noStrike" cap="none">
                <a:solidFill>
                  <a:srgbClr val="24195D"/>
                </a:solidFill>
                <a:latin typeface="Arial Narrow"/>
                <a:ea typeface="Arial Narrow"/>
                <a:cs typeface="Arial Narrow"/>
                <a:sym typeface="Arial Narrow"/>
              </a:defRPr>
            </a:lvl8pPr>
            <a:lvl9pPr marL="0" marR="0" lvl="8" indent="0" algn="ctr" rtl="0">
              <a:spcBef>
                <a:spcPts val="0"/>
              </a:spcBef>
              <a:buNone/>
              <a:defRPr sz="750" b="0" i="0" u="none" strike="noStrike" cap="none">
                <a:solidFill>
                  <a:srgbClr val="24195D"/>
                </a:solidFill>
                <a:latin typeface="Arial Narrow"/>
                <a:ea typeface="Arial Narrow"/>
                <a:cs typeface="Arial Narrow"/>
                <a:sym typeface="Arial Narrow"/>
              </a:defRPr>
            </a:lvl9pPr>
          </a:lstStyle>
          <a:p>
            <a:pPr marL="0" lvl="0" indent="0" algn="ctr" rtl="0">
              <a:spcBef>
                <a:spcPts val="0"/>
              </a:spcBef>
              <a:spcAft>
                <a:spcPts val="0"/>
              </a:spcAft>
              <a:buNone/>
            </a:pPr>
            <a:fld id="{00000000-1234-1234-1234-123412341234}" type="slidenum">
              <a:rPr lang="fr-FR"/>
              <a:t>‹N°›</a:t>
            </a:fld>
            <a:endParaRPr/>
          </a:p>
        </p:txBody>
      </p:sp>
      <p:sp>
        <p:nvSpPr>
          <p:cNvPr id="12" name="Google Shape;12;p1"/>
          <p:cNvSpPr txBox="1"/>
          <p:nvPr/>
        </p:nvSpPr>
        <p:spPr>
          <a:xfrm>
            <a:off x="5218220" y="6584955"/>
            <a:ext cx="3086100" cy="273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00" b="0" i="0" u="none" strike="noStrike" cap="none">
                <a:solidFill>
                  <a:srgbClr val="002060"/>
                </a:solidFill>
                <a:latin typeface="Arial Narrow"/>
                <a:ea typeface="Arial Narrow"/>
                <a:cs typeface="Arial Narrow"/>
                <a:sym typeface="Arial Narrow"/>
              </a:rPr>
              <a:t>Propriété PFA- reproduction interdite</a:t>
            </a:r>
            <a:endParaRPr sz="1800" b="0" i="0" u="none" strike="noStrike" cap="none">
              <a:solidFill>
                <a:srgbClr val="888888"/>
              </a:solidFill>
              <a:latin typeface="Arial Narrow"/>
              <a:ea typeface="Arial Narrow"/>
              <a:cs typeface="Arial Narrow"/>
              <a:sym typeface="Arial Narrow"/>
            </a:endParaRPr>
          </a:p>
        </p:txBody>
      </p:sp>
      <p:sp>
        <p:nvSpPr>
          <p:cNvPr id="2"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B8439807-62AE-4C0B-BC63-CE0D5DD1BC79}"/>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119710255"/>
      </p:ext>
    </p:extLst>
  </p:cSld>
  <p:clrMap bg1="lt1" tx1="dk1" bg2="dk2" tx2="lt2" accent1="accent1" accent2="accent2" accent3="accent3" accent4="accent4" accent5="accent5" accent6="accent6" hlink="hlink" folHlink="folHlink"/>
  <p:sldLayoutIdLst>
    <p:sldLayoutId id="2147487998" r:id="rId1"/>
    <p:sldLayoutId id="2147487999" r:id="rId2"/>
    <p:sldLayoutId id="2147488000" r:id="rId3"/>
    <p:sldLayoutId id="2147488001" r:id="rId4"/>
    <p:sldLayoutId id="2147488002" r:id="rId5"/>
    <p:sldLayoutId id="2147488003" r:id="rId6"/>
    <p:sldLayoutId id="2147488005" r:id="rId7"/>
    <p:sldLayoutId id="2147488006" r:id="rId8"/>
    <p:sldLayoutId id="2147488007" r:id="rId9"/>
    <p:sldLayoutId id="2147488008" r:id="rId10"/>
    <p:sldLayoutId id="2147488009" r:id="rId11"/>
    <p:sldLayoutId id="2147488010" r:id="rId12"/>
    <p:sldLayoutId id="2147488013" r:id="rId13"/>
    <p:sldLayoutId id="2147488014" r:id="rId14"/>
    <p:sldLayoutId id="2147488016" r:id="rId15"/>
    <p:sldLayoutId id="2147488018" r:id="rId16"/>
    <p:sldLayoutId id="2147488019" r:id="rId17"/>
    <p:sldLayoutId id="2147488020" r:id="rId18"/>
    <p:sldLayoutId id="2147488021" r:id="rId19"/>
    <p:sldLayoutId id="2147488022" r:id="rId20"/>
    <p:sldLayoutId id="2147488023" r:id="rId21"/>
    <p:sldLayoutId id="2147488024" r:id="rId22"/>
    <p:sldLayoutId id="2147488025" r:id="rId23"/>
    <p:sldLayoutId id="2147488026" r:id="rId24"/>
    <p:sldLayoutId id="2147488027" r:id="rId25"/>
    <p:sldLayoutId id="2147488028" r:id="rId26"/>
    <p:sldLayoutId id="2147488031"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195464" y="5722356"/>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63"/>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66"/>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defTabSz="342900"/>
            <a:fld id="{D040F153-7B64-2E4F-AC49-9C4A095294CF}" type="datetime1">
              <a:rPr lang="fr-FR" smtClean="0">
                <a:solidFill>
                  <a:prstClr val="black">
                    <a:tint val="75000"/>
                  </a:prstClr>
                </a:solidFill>
                <a:cs typeface="Arial" charset="0"/>
              </a:rPr>
              <a:pPr defTabSz="342900"/>
              <a:t>11/09/2020</a:t>
            </a:fld>
            <a:endParaRPr lang="fr-FR" dirty="0">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66"/>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defTabSz="342900"/>
            <a:endParaRPr lang="fr-FR" dirty="0">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39"/>
            <a:ext cx="448733" cy="365125"/>
          </a:xfrm>
          <a:prstGeom prst="rect">
            <a:avLst/>
          </a:prstGeom>
        </p:spPr>
        <p:txBody>
          <a:bodyPr vert="horz" lIns="91440" tIns="45720" rIns="91440" bIns="45720" rtlCol="0" anchor="ctr"/>
          <a:lstStyle>
            <a:lvl1pPr algn="ctr">
              <a:defRPr sz="750">
                <a:solidFill>
                  <a:srgbClr val="24195D"/>
                </a:solidFill>
                <a:latin typeface="Arial Narrow"/>
                <a:cs typeface="Arial Narrow"/>
              </a:defRPr>
            </a:lvl1pPr>
          </a:lstStyle>
          <a:p>
            <a:pPr defTabSz="342900"/>
            <a:fld id="{E0E48C36-60D3-5A43-AA48-41867AFDBEE6}" type="slidenum">
              <a:rPr lang="fr-FR" smtClean="0"/>
              <a:pPr defTabSz="342900"/>
              <a:t>‹N°›</a:t>
            </a:fld>
            <a:endParaRPr lang="fr-FR" dirty="0"/>
          </a:p>
        </p:txBody>
      </p:sp>
      <p:sp>
        <p:nvSpPr>
          <p:cNvPr id="9" name="Espace réservé du pied de page 4"/>
          <p:cNvSpPr txBox="1">
            <a:spLocks/>
          </p:cNvSpPr>
          <p:nvPr userDrawn="1"/>
        </p:nvSpPr>
        <p:spPr>
          <a:xfrm>
            <a:off x="5218223"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latin typeface="Arial" panose="020B0604020202020204" pitchFamily="34" charset="0"/>
              </a:rPr>
              <a:t>Propriété PFA- reproduction interdite</a:t>
            </a:r>
            <a:endParaRPr lang="fr-FR" dirty="0">
              <a:solidFill>
                <a:prstClr val="black">
                  <a:tint val="75000"/>
                </a:prstClr>
              </a:solidFill>
              <a:latin typeface="Arial" panose="020B0604020202020204" pitchFamily="34" charset="0"/>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2614336C-E154-49B7-B3AC-08B674A151B6}"/>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3024792001"/>
      </p:ext>
    </p:extLst>
  </p:cSld>
  <p:clrMap bg1="lt1" tx1="dk1" bg2="lt2" tx2="dk2" accent1="accent1" accent2="accent2" accent3="accent3" accent4="accent4" accent5="accent5" accent6="accent6" hlink="hlink" folHlink="folHlink"/>
  <p:sldLayoutIdLst>
    <p:sldLayoutId id="2147487090" r:id="rId1"/>
    <p:sldLayoutId id="2147487092" r:id="rId2"/>
    <p:sldLayoutId id="2147487093" r:id="rId3"/>
    <p:sldLayoutId id="2147487094" r:id="rId4"/>
    <p:sldLayoutId id="2147487095" r:id="rId5"/>
    <p:sldLayoutId id="2147487096" r:id="rId6"/>
    <p:sldLayoutId id="2147487097" r:id="rId7"/>
    <p:sldLayoutId id="2147487098" r:id="rId8"/>
    <p:sldLayoutId id="2147487099" r:id="rId9"/>
    <p:sldLayoutId id="2147487100" r:id="rId10"/>
  </p:sldLayoutIdLst>
  <p:hf hdr="0" ftr="0" dt="0"/>
  <p:txStyles>
    <p:titleStyle>
      <a:lvl1pPr algn="l" defTabSz="342900"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900" rtl="0" eaLnBrk="1" latinLnBrk="0" hangingPunct="1">
        <a:spcBef>
          <a:spcPct val="20000"/>
        </a:spcBef>
        <a:buSzPct val="25000"/>
        <a:buFontTx/>
        <a:buBlip>
          <a:blip r:embed="rId13"/>
        </a:buBlip>
        <a:defRPr sz="1650" b="1" i="0" kern="1200" baseline="0">
          <a:solidFill>
            <a:srgbClr val="312782"/>
          </a:solidFill>
          <a:latin typeface="Arial Narrow Bold"/>
          <a:ea typeface="+mn-ea"/>
          <a:cs typeface="Arial Narrow Bold"/>
        </a:defRPr>
      </a:lvl1pPr>
      <a:lvl2pPr marL="159300" indent="-159300" algn="l" defTabSz="342900" rtl="0" eaLnBrk="1" latinLnBrk="0" hangingPunct="1">
        <a:spcBef>
          <a:spcPts val="720"/>
        </a:spcBef>
        <a:buSzPct val="100000"/>
        <a:buFontTx/>
        <a:buBlip>
          <a:blip r:embed="rId14"/>
        </a:buBlip>
        <a:defRPr sz="1125" kern="1200">
          <a:solidFill>
            <a:srgbClr val="312782"/>
          </a:solidFill>
          <a:latin typeface="Arial Narrow"/>
          <a:ea typeface="+mn-ea"/>
          <a:cs typeface="Arial Narrow"/>
        </a:defRPr>
      </a:lvl2pPr>
      <a:lvl3pPr marL="318600" indent="-172800" algn="l" defTabSz="342900" rtl="0" eaLnBrk="1" latinLnBrk="0" hangingPunct="1">
        <a:spcBef>
          <a:spcPts val="702"/>
        </a:spcBef>
        <a:buSzPct val="100000"/>
        <a:buFontTx/>
        <a:buBlip>
          <a:blip r:embed="rId15"/>
        </a:buBlip>
        <a:defRPr sz="1050" kern="1200">
          <a:solidFill>
            <a:srgbClr val="E5332A"/>
          </a:solidFill>
          <a:latin typeface="Arial Narrow"/>
          <a:ea typeface="+mn-ea"/>
          <a:cs typeface="Arial Narrow"/>
        </a:defRPr>
      </a:lvl3pPr>
      <a:lvl4pPr marL="391500" indent="-91800" algn="l" defTabSz="342900" rtl="0" eaLnBrk="1" latinLnBrk="0" hangingPunct="1">
        <a:spcBef>
          <a:spcPts val="450"/>
        </a:spcBef>
        <a:buClr>
          <a:srgbClr val="312782"/>
        </a:buClr>
        <a:buSzPct val="100000"/>
        <a:buFont typeface="Lucida Grande"/>
        <a:buChar char="•"/>
        <a:defRPr sz="975" b="0" i="1" kern="1200">
          <a:solidFill>
            <a:srgbClr val="312782"/>
          </a:solidFill>
          <a:latin typeface="Arial Narrow Italic"/>
          <a:ea typeface="+mn-ea"/>
          <a:cs typeface="Arial Narrow Italic"/>
        </a:defRPr>
      </a:lvl4pPr>
      <a:lvl5pPr marL="405000" indent="-91800" algn="l" defTabSz="342900" rtl="0" eaLnBrk="1" latinLnBrk="0" hangingPunct="1">
        <a:spcBef>
          <a:spcPts val="450"/>
        </a:spcBef>
        <a:buFont typeface="Lucida Grande"/>
        <a:buChar char="&gt;"/>
        <a:defRPr sz="825" kern="1200">
          <a:solidFill>
            <a:schemeClr val="bg1">
              <a:lumMod val="50000"/>
            </a:schemeClr>
          </a:solidFill>
          <a:latin typeface="Arial Narrow"/>
          <a:ea typeface="+mn-ea"/>
          <a:cs typeface="Arial Narrow"/>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195463" y="5722342"/>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49"/>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Narrow" panose="020B0606020202030204" pitchFamily="34" charset="0"/>
              </a:defRPr>
            </a:lvl1pPr>
          </a:lstStyle>
          <a:p>
            <a:pPr defTabSz="342900"/>
            <a:fld id="{D040F153-7B64-2E4F-AC49-9C4A095294CF}" type="datetime1">
              <a:rPr lang="fr-FR" smtClean="0">
                <a:solidFill>
                  <a:prstClr val="black">
                    <a:tint val="75000"/>
                  </a:prstClr>
                </a:solidFill>
                <a:cs typeface="Arial" charset="0"/>
              </a:rPr>
              <a:pPr defTabSz="342900"/>
              <a:t>11/09/2020</a:t>
            </a:fld>
            <a:endParaRPr lang="fr-FR" dirty="0">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Narrow" panose="020B0606020202030204" pitchFamily="34" charset="0"/>
              </a:defRPr>
            </a:lvl1pPr>
          </a:lstStyle>
          <a:p>
            <a:pPr defTabSz="342900"/>
            <a:endParaRPr lang="fr-FR" dirty="0">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5"/>
            <a:ext cx="448733" cy="365125"/>
          </a:xfrm>
          <a:prstGeom prst="rect">
            <a:avLst/>
          </a:prstGeom>
        </p:spPr>
        <p:txBody>
          <a:bodyPr vert="horz" lIns="91440" tIns="45720" rIns="91440" bIns="45720" rtlCol="0" anchor="ctr"/>
          <a:lstStyle>
            <a:lvl1pPr algn="ctr">
              <a:defRPr sz="750">
                <a:solidFill>
                  <a:srgbClr val="24195D"/>
                </a:solidFill>
                <a:latin typeface="Arial Narrow"/>
                <a:cs typeface="Arial Narrow"/>
              </a:defRPr>
            </a:lvl1pPr>
          </a:lstStyle>
          <a:p>
            <a:pPr defTabSz="342900"/>
            <a:fld id="{E0E48C36-60D3-5A43-AA48-41867AFDBEE6}" type="slidenum">
              <a:rPr lang="fr-FR" smtClean="0"/>
              <a:pPr defTabSz="342900"/>
              <a:t>‹N°›</a:t>
            </a:fld>
            <a:endParaRPr lang="fr-FR" dirty="0"/>
          </a:p>
        </p:txBody>
      </p:sp>
      <p:sp>
        <p:nvSpPr>
          <p:cNvPr id="9" name="Espace réservé du pied de page 4"/>
          <p:cNvSpPr txBox="1">
            <a:spLocks/>
          </p:cNvSpPr>
          <p:nvPr userDrawn="1"/>
        </p:nvSpPr>
        <p:spPr>
          <a:xfrm>
            <a:off x="5218220"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latin typeface="Arial Narrow" panose="020B0606020202030204" pitchFamily="34" charset="0"/>
              </a:rPr>
              <a:t>Propriété PFA- reproduction interdite</a:t>
            </a:r>
            <a:endParaRPr lang="fr-FR" dirty="0">
              <a:solidFill>
                <a:prstClr val="black">
                  <a:tint val="75000"/>
                </a:prstClr>
              </a:solidFill>
              <a:latin typeface="Arial Narrow" panose="020B0606020202030204" pitchFamily="34" charset="0"/>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1F42C3E4-FFC0-4EC3-AF03-E44E9D1DB09A}"/>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1611743630"/>
      </p:ext>
    </p:extLst>
  </p:cSld>
  <p:clrMap bg1="lt1" tx1="dk1" bg2="lt2" tx2="dk2" accent1="accent1" accent2="accent2" accent3="accent3" accent4="accent4" accent5="accent5" accent6="accent6" hlink="hlink" folHlink="folHlink"/>
  <p:sldLayoutIdLst>
    <p:sldLayoutId id="2147487272" r:id="rId1"/>
    <p:sldLayoutId id="2147487273" r:id="rId2"/>
    <p:sldLayoutId id="2147487274" r:id="rId3"/>
    <p:sldLayoutId id="2147487275" r:id="rId4"/>
    <p:sldLayoutId id="2147487276" r:id="rId5"/>
    <p:sldLayoutId id="2147487277" r:id="rId6"/>
    <p:sldLayoutId id="2147487278" r:id="rId7"/>
    <p:sldLayoutId id="2147487280" r:id="rId8"/>
    <p:sldLayoutId id="2147487281" r:id="rId9"/>
    <p:sldLayoutId id="2147487282" r:id="rId10"/>
    <p:sldLayoutId id="2147487283" r:id="rId11"/>
    <p:sldLayoutId id="2147487284" r:id="rId12"/>
  </p:sldLayoutIdLst>
  <p:hf hdr="0" ftr="0" dt="0"/>
  <p:txStyles>
    <p:titleStyle>
      <a:lvl1pPr algn="l" defTabSz="342900"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900" rtl="0" eaLnBrk="1" latinLnBrk="0" hangingPunct="1">
        <a:spcBef>
          <a:spcPct val="20000"/>
        </a:spcBef>
        <a:buSzPct val="25000"/>
        <a:buFontTx/>
        <a:buBlip>
          <a:blip r:embed="rId15"/>
        </a:buBlip>
        <a:defRPr sz="1650" b="1" i="0" kern="1200" baseline="0">
          <a:solidFill>
            <a:srgbClr val="312782"/>
          </a:solidFill>
          <a:latin typeface="Arial Narrow Bold"/>
          <a:ea typeface="+mn-ea"/>
          <a:cs typeface="Arial Narrow Bold"/>
        </a:defRPr>
      </a:lvl1pPr>
      <a:lvl2pPr marL="159300" indent="-159300" algn="l" defTabSz="342900" rtl="0" eaLnBrk="1" latinLnBrk="0" hangingPunct="1">
        <a:spcBef>
          <a:spcPts val="720"/>
        </a:spcBef>
        <a:buSzPct val="100000"/>
        <a:buFontTx/>
        <a:buBlip>
          <a:blip r:embed="rId16"/>
        </a:buBlip>
        <a:defRPr sz="1125" kern="1200">
          <a:solidFill>
            <a:srgbClr val="312782"/>
          </a:solidFill>
          <a:latin typeface="Arial Narrow"/>
          <a:ea typeface="+mn-ea"/>
          <a:cs typeface="Arial Narrow"/>
        </a:defRPr>
      </a:lvl2pPr>
      <a:lvl3pPr marL="318600" indent="-172800" algn="l" defTabSz="342900" rtl="0" eaLnBrk="1" latinLnBrk="0" hangingPunct="1">
        <a:spcBef>
          <a:spcPts val="702"/>
        </a:spcBef>
        <a:buSzPct val="100000"/>
        <a:buFontTx/>
        <a:buBlip>
          <a:blip r:embed="rId17"/>
        </a:buBlip>
        <a:defRPr sz="1050" kern="1200">
          <a:solidFill>
            <a:srgbClr val="E5332A"/>
          </a:solidFill>
          <a:latin typeface="Arial Narrow"/>
          <a:ea typeface="+mn-ea"/>
          <a:cs typeface="Arial Narrow"/>
        </a:defRPr>
      </a:lvl3pPr>
      <a:lvl4pPr marL="391500" indent="-91800" algn="l" defTabSz="342900" rtl="0" eaLnBrk="1" latinLnBrk="0" hangingPunct="1">
        <a:spcBef>
          <a:spcPts val="450"/>
        </a:spcBef>
        <a:buClr>
          <a:srgbClr val="312782"/>
        </a:buClr>
        <a:buSzPct val="100000"/>
        <a:buFont typeface="Lucida Grande"/>
        <a:buChar char="•"/>
        <a:defRPr sz="975" b="0" i="1" kern="1200">
          <a:solidFill>
            <a:srgbClr val="312782"/>
          </a:solidFill>
          <a:latin typeface="Arial Narrow Italic"/>
          <a:ea typeface="+mn-ea"/>
          <a:cs typeface="Arial Narrow Italic"/>
        </a:defRPr>
      </a:lvl4pPr>
      <a:lvl5pPr marL="405000" indent="-91800" algn="l" defTabSz="342900" rtl="0" eaLnBrk="1" latinLnBrk="0" hangingPunct="1">
        <a:spcBef>
          <a:spcPts val="450"/>
        </a:spcBef>
        <a:buFont typeface="Lucida Grande"/>
        <a:buChar char="&gt;"/>
        <a:defRPr sz="825" kern="1200">
          <a:solidFill>
            <a:schemeClr val="bg1">
              <a:lumMod val="50000"/>
            </a:schemeClr>
          </a:solidFill>
          <a:latin typeface="Arial Narrow"/>
          <a:ea typeface="+mn-ea"/>
          <a:cs typeface="Arial Narrow"/>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49"/>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D040F153-7B64-2E4F-AC49-9C4A095294CF}" type="datetime1">
              <a:rPr lang="fr-FR" smtClean="0">
                <a:solidFill>
                  <a:prstClr val="black">
                    <a:tint val="75000"/>
                  </a:prstClr>
                </a:solidFill>
                <a:cs typeface="Arial" charset="0"/>
              </a:rPr>
              <a:pPr defTabSz="342900"/>
              <a:t>11/09/2020</a:t>
            </a:fld>
            <a:endParaRPr lang="fr-FR">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fr-FR">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5"/>
            <a:ext cx="448733" cy="365125"/>
          </a:xfrm>
          <a:prstGeom prst="rect">
            <a:avLst/>
          </a:prstGeom>
        </p:spPr>
        <p:txBody>
          <a:bodyPr vert="horz" lIns="91440" tIns="45720" rIns="91440" bIns="45720" rtlCol="0" anchor="ctr"/>
          <a:lstStyle>
            <a:lvl1pPr algn="ctr">
              <a:defRPr sz="750">
                <a:solidFill>
                  <a:srgbClr val="24195D"/>
                </a:solidFill>
                <a:latin typeface="Arial Narrow"/>
                <a:cs typeface="Arial Narrow"/>
              </a:defRPr>
            </a:lvl1pPr>
          </a:lstStyle>
          <a:p>
            <a:pPr defTabSz="342900"/>
            <a:fld id="{E0E48C36-60D3-5A43-AA48-41867AFDBEE6}" type="slidenum">
              <a:rPr lang="fr-FR" smtClean="0"/>
              <a:pPr defTabSz="342900"/>
              <a:t>‹N°›</a:t>
            </a:fld>
            <a:endParaRPr lang="fr-FR" dirty="0"/>
          </a:p>
        </p:txBody>
      </p:sp>
      <p:sp>
        <p:nvSpPr>
          <p:cNvPr id="9" name="Espace réservé du pied de page 4"/>
          <p:cNvSpPr txBox="1">
            <a:spLocks/>
          </p:cNvSpPr>
          <p:nvPr userDrawn="1"/>
        </p:nvSpPr>
        <p:spPr>
          <a:xfrm>
            <a:off x="5218220"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rPr>
              <a:t>Propriété PFA- reproduction interdite</a:t>
            </a:r>
            <a:endParaRPr lang="fr-FR" dirty="0">
              <a:solidFill>
                <a:prstClr val="black">
                  <a:tint val="75000"/>
                </a:prstClr>
              </a:solidFill>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66BA52A5-30D2-4E4F-9A71-C293DB33647A}"/>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3185040513"/>
      </p:ext>
    </p:extLst>
  </p:cSld>
  <p:clrMap bg1="lt1" tx1="dk1" bg2="lt2" tx2="dk2" accent1="accent1" accent2="accent2" accent3="accent3" accent4="accent4" accent5="accent5" accent6="accent6" hlink="hlink" folHlink="folHlink"/>
  <p:sldLayoutIdLst>
    <p:sldLayoutId id="2147487488" r:id="rId1"/>
    <p:sldLayoutId id="2147487489" r:id="rId2"/>
    <p:sldLayoutId id="2147487491" r:id="rId3"/>
    <p:sldLayoutId id="2147487492" r:id="rId4"/>
    <p:sldLayoutId id="2147487493" r:id="rId5"/>
    <p:sldLayoutId id="2147487494" r:id="rId6"/>
    <p:sldLayoutId id="2147487495" r:id="rId7"/>
    <p:sldLayoutId id="2147487496" r:id="rId8"/>
    <p:sldLayoutId id="2147487499" r:id="rId9"/>
    <p:sldLayoutId id="2147487500" r:id="rId10"/>
  </p:sldLayoutIdLst>
  <p:hf hdr="0" ftr="0" dt="0"/>
  <p:txStyles>
    <p:titleStyle>
      <a:lvl1pPr algn="l" defTabSz="342900"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900" rtl="0" eaLnBrk="1" latinLnBrk="0" hangingPunct="1">
        <a:spcBef>
          <a:spcPct val="20000"/>
        </a:spcBef>
        <a:buSzPct val="25000"/>
        <a:buFontTx/>
        <a:buBlip>
          <a:blip r:embed="rId12"/>
        </a:buBlip>
        <a:defRPr sz="1650" b="1" i="0" kern="1200" baseline="0">
          <a:solidFill>
            <a:srgbClr val="312782"/>
          </a:solidFill>
          <a:latin typeface="Arial Narrow Bold"/>
          <a:ea typeface="+mn-ea"/>
          <a:cs typeface="Arial Narrow Bold"/>
        </a:defRPr>
      </a:lvl1pPr>
      <a:lvl2pPr marL="159300" indent="-159300" algn="l" defTabSz="342900" rtl="0" eaLnBrk="1" latinLnBrk="0" hangingPunct="1">
        <a:spcBef>
          <a:spcPts val="720"/>
        </a:spcBef>
        <a:buSzPct val="100000"/>
        <a:buFontTx/>
        <a:buBlip>
          <a:blip r:embed="rId13"/>
        </a:buBlip>
        <a:defRPr sz="1125" kern="1200">
          <a:solidFill>
            <a:srgbClr val="312782"/>
          </a:solidFill>
          <a:latin typeface="Arial Narrow"/>
          <a:ea typeface="+mn-ea"/>
          <a:cs typeface="Arial Narrow"/>
        </a:defRPr>
      </a:lvl2pPr>
      <a:lvl3pPr marL="318600" indent="-172800" algn="l" defTabSz="342900" rtl="0" eaLnBrk="1" latinLnBrk="0" hangingPunct="1">
        <a:spcBef>
          <a:spcPts val="702"/>
        </a:spcBef>
        <a:buSzPct val="100000"/>
        <a:buFontTx/>
        <a:buBlip>
          <a:blip r:embed="rId14"/>
        </a:buBlip>
        <a:defRPr sz="1050" kern="1200">
          <a:solidFill>
            <a:srgbClr val="E5332A"/>
          </a:solidFill>
          <a:latin typeface="Arial Narrow"/>
          <a:ea typeface="+mn-ea"/>
          <a:cs typeface="Arial Narrow"/>
        </a:defRPr>
      </a:lvl3pPr>
      <a:lvl4pPr marL="391500" indent="-91800" algn="l" defTabSz="342900" rtl="0" eaLnBrk="1" latinLnBrk="0" hangingPunct="1">
        <a:spcBef>
          <a:spcPts val="450"/>
        </a:spcBef>
        <a:buClr>
          <a:srgbClr val="312782"/>
        </a:buClr>
        <a:buSzPct val="100000"/>
        <a:buFont typeface="Lucida Grande"/>
        <a:buChar char="•"/>
        <a:defRPr sz="975" b="0" i="1" kern="1200">
          <a:solidFill>
            <a:srgbClr val="312782"/>
          </a:solidFill>
          <a:latin typeface="Arial Narrow Italic"/>
          <a:ea typeface="+mn-ea"/>
          <a:cs typeface="Arial Narrow Italic"/>
        </a:defRPr>
      </a:lvl4pPr>
      <a:lvl5pPr marL="405000" indent="-91800" algn="l" defTabSz="342900" rtl="0" eaLnBrk="1" latinLnBrk="0" hangingPunct="1">
        <a:spcBef>
          <a:spcPts val="450"/>
        </a:spcBef>
        <a:buFont typeface="Lucida Grande"/>
        <a:buChar char="&gt;"/>
        <a:defRPr sz="825" kern="1200">
          <a:solidFill>
            <a:schemeClr val="bg1">
              <a:lumMod val="50000"/>
            </a:schemeClr>
          </a:solidFill>
          <a:latin typeface="Arial Narrow"/>
          <a:ea typeface="+mn-ea"/>
          <a:cs typeface="Arial Narrow"/>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49"/>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D040F153-7B64-2E4F-AC49-9C4A095294CF}" type="datetime1">
              <a:rPr lang="fr-FR" smtClean="0">
                <a:solidFill>
                  <a:prstClr val="black">
                    <a:tint val="75000"/>
                  </a:prstClr>
                </a:solidFill>
                <a:cs typeface="Arial" charset="0"/>
              </a:rPr>
              <a:pPr defTabSz="342900"/>
              <a:t>11/09/2020</a:t>
            </a:fld>
            <a:endParaRPr lang="fr-FR">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fr-FR">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5"/>
            <a:ext cx="448733" cy="365125"/>
          </a:xfrm>
          <a:prstGeom prst="rect">
            <a:avLst/>
          </a:prstGeom>
        </p:spPr>
        <p:txBody>
          <a:bodyPr vert="horz" lIns="91440" tIns="45720" rIns="91440" bIns="45720" rtlCol="0" anchor="ctr"/>
          <a:lstStyle>
            <a:lvl1pPr algn="ctr">
              <a:defRPr sz="750">
                <a:solidFill>
                  <a:srgbClr val="24195D"/>
                </a:solidFill>
                <a:latin typeface="Arial Narrow"/>
                <a:cs typeface="Arial Narrow"/>
              </a:defRPr>
            </a:lvl1pPr>
          </a:lstStyle>
          <a:p>
            <a:pPr defTabSz="342900"/>
            <a:fld id="{E0E48C36-60D3-5A43-AA48-41867AFDBEE6}" type="slidenum">
              <a:rPr lang="fr-FR" smtClean="0"/>
              <a:pPr defTabSz="342900"/>
              <a:t>‹N°›</a:t>
            </a:fld>
            <a:endParaRPr lang="fr-FR" dirty="0"/>
          </a:p>
        </p:txBody>
      </p:sp>
      <p:sp>
        <p:nvSpPr>
          <p:cNvPr id="9" name="Espace réservé du pied de page 4"/>
          <p:cNvSpPr txBox="1">
            <a:spLocks/>
          </p:cNvSpPr>
          <p:nvPr userDrawn="1"/>
        </p:nvSpPr>
        <p:spPr>
          <a:xfrm>
            <a:off x="5218220"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rPr>
              <a:t>Propriété PFA- reproduction interdite</a:t>
            </a:r>
            <a:endParaRPr lang="fr-FR" dirty="0">
              <a:solidFill>
                <a:prstClr val="black">
                  <a:tint val="75000"/>
                </a:prstClr>
              </a:solidFill>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402C65E9-D926-43E4-A2BE-75D922596933}"/>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1613649848"/>
      </p:ext>
    </p:extLst>
  </p:cSld>
  <p:clrMap bg1="lt1" tx1="dk1" bg2="lt2" tx2="dk2" accent1="accent1" accent2="accent2" accent3="accent3" accent4="accent4" accent5="accent5" accent6="accent6" hlink="hlink" folHlink="folHlink"/>
  <p:sldLayoutIdLst>
    <p:sldLayoutId id="2147487515" r:id="rId1"/>
    <p:sldLayoutId id="2147487516" r:id="rId2"/>
    <p:sldLayoutId id="2147487518" r:id="rId3"/>
    <p:sldLayoutId id="2147487519" r:id="rId4"/>
    <p:sldLayoutId id="2147487520" r:id="rId5"/>
    <p:sldLayoutId id="2147487521" r:id="rId6"/>
    <p:sldLayoutId id="2147487522" r:id="rId7"/>
    <p:sldLayoutId id="2147487523" r:id="rId8"/>
    <p:sldLayoutId id="2147487526" r:id="rId9"/>
    <p:sldLayoutId id="2147487527" r:id="rId10"/>
    <p:sldLayoutId id="2147487530" r:id="rId11"/>
  </p:sldLayoutIdLst>
  <p:hf hdr="0" ftr="0" dt="0"/>
  <p:txStyles>
    <p:titleStyle>
      <a:lvl1pPr algn="l" defTabSz="342900"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900" rtl="0" eaLnBrk="1" latinLnBrk="0" hangingPunct="1">
        <a:spcBef>
          <a:spcPct val="20000"/>
        </a:spcBef>
        <a:buSzPct val="25000"/>
        <a:buFontTx/>
        <a:buBlip>
          <a:blip r:embed="rId13"/>
        </a:buBlip>
        <a:defRPr sz="1650" b="1" i="0" kern="1200" baseline="0">
          <a:solidFill>
            <a:srgbClr val="312782"/>
          </a:solidFill>
          <a:latin typeface="Arial Narrow Bold"/>
          <a:ea typeface="+mn-ea"/>
          <a:cs typeface="Arial Narrow Bold"/>
        </a:defRPr>
      </a:lvl1pPr>
      <a:lvl2pPr marL="159300" indent="-159300" algn="l" defTabSz="342900" rtl="0" eaLnBrk="1" latinLnBrk="0" hangingPunct="1">
        <a:spcBef>
          <a:spcPts val="720"/>
        </a:spcBef>
        <a:buSzPct val="100000"/>
        <a:buFontTx/>
        <a:buBlip>
          <a:blip r:embed="rId14"/>
        </a:buBlip>
        <a:defRPr sz="1125" kern="1200">
          <a:solidFill>
            <a:srgbClr val="312782"/>
          </a:solidFill>
          <a:latin typeface="Arial Narrow"/>
          <a:ea typeface="+mn-ea"/>
          <a:cs typeface="Arial Narrow"/>
        </a:defRPr>
      </a:lvl2pPr>
      <a:lvl3pPr marL="318600" indent="-172800" algn="l" defTabSz="342900" rtl="0" eaLnBrk="1" latinLnBrk="0" hangingPunct="1">
        <a:spcBef>
          <a:spcPts val="702"/>
        </a:spcBef>
        <a:buSzPct val="100000"/>
        <a:buFontTx/>
        <a:buBlip>
          <a:blip r:embed="rId15"/>
        </a:buBlip>
        <a:defRPr sz="1050" kern="1200">
          <a:solidFill>
            <a:srgbClr val="E5332A"/>
          </a:solidFill>
          <a:latin typeface="Arial Narrow"/>
          <a:ea typeface="+mn-ea"/>
          <a:cs typeface="Arial Narrow"/>
        </a:defRPr>
      </a:lvl3pPr>
      <a:lvl4pPr marL="391500" indent="-91800" algn="l" defTabSz="342900" rtl="0" eaLnBrk="1" latinLnBrk="0" hangingPunct="1">
        <a:spcBef>
          <a:spcPts val="450"/>
        </a:spcBef>
        <a:buClr>
          <a:srgbClr val="312782"/>
        </a:buClr>
        <a:buSzPct val="100000"/>
        <a:buFont typeface="Lucida Grande"/>
        <a:buChar char="•"/>
        <a:defRPr sz="975" b="0" i="1" kern="1200">
          <a:solidFill>
            <a:srgbClr val="312782"/>
          </a:solidFill>
          <a:latin typeface="Arial Narrow Italic"/>
          <a:ea typeface="+mn-ea"/>
          <a:cs typeface="Arial Narrow Italic"/>
        </a:defRPr>
      </a:lvl4pPr>
      <a:lvl5pPr marL="405000" indent="-91800" algn="l" defTabSz="342900" rtl="0" eaLnBrk="1" latinLnBrk="0" hangingPunct="1">
        <a:spcBef>
          <a:spcPts val="450"/>
        </a:spcBef>
        <a:buFont typeface="Lucida Grande"/>
        <a:buChar char="&gt;"/>
        <a:defRPr sz="825" kern="1200">
          <a:solidFill>
            <a:schemeClr val="bg1">
              <a:lumMod val="50000"/>
            </a:schemeClr>
          </a:solidFill>
          <a:latin typeface="Arial Narrow"/>
          <a:ea typeface="+mn-ea"/>
          <a:cs typeface="Arial Narrow"/>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46548" y="240000"/>
            <a:ext cx="9913237" cy="816000"/>
          </a:xfrm>
          <a:prstGeom prst="rect">
            <a:avLst/>
          </a:prstGeom>
        </p:spPr>
        <p:txBody>
          <a:bodyPr vert="horz" lIns="0" tIns="0" rIns="0" bIns="0" rtlCol="0" anchor="ctr" anchorCtr="0">
            <a:normAutofit/>
          </a:bodyPr>
          <a:lstStyle/>
          <a:p>
            <a:r>
              <a:rPr lang="fr-FR"/>
              <a:t>Cliquez et modifiez le titre</a:t>
            </a:r>
          </a:p>
        </p:txBody>
      </p:sp>
      <p:sp>
        <p:nvSpPr>
          <p:cNvPr id="3" name="Espace réservé du texte 2"/>
          <p:cNvSpPr>
            <a:spLocks noGrp="1"/>
          </p:cNvSpPr>
          <p:nvPr>
            <p:ph type="body" idx="1"/>
          </p:nvPr>
        </p:nvSpPr>
        <p:spPr>
          <a:xfrm>
            <a:off x="1146548" y="1604802"/>
            <a:ext cx="9913237" cy="4910311"/>
          </a:xfrm>
          <a:prstGeom prst="rect">
            <a:avLst/>
          </a:prstGeom>
        </p:spPr>
        <p:txBody>
          <a:bodyPr vert="horz" lIns="0" tIns="0" rIns="0" bIns="0" rtlCol="0" anchor="t" anchorCtr="0">
            <a:noAutofit/>
          </a:bodyPr>
          <a:lstStyle/>
          <a:p>
            <a:pPr lvl="0"/>
            <a:r>
              <a:rPr lang="fr-FR"/>
              <a:t>Cliquez pour modifier</a:t>
            </a:r>
            <a:br>
              <a:rPr lang="fr-FR"/>
            </a:br>
            <a:r>
              <a:rPr lang="fr-FR"/>
              <a:t>les styles du texte du masque</a:t>
            </a:r>
          </a:p>
          <a:p>
            <a:pPr lvl="1"/>
            <a:r>
              <a:rPr lang="fr-FR"/>
              <a:t>Deuxième niveau</a:t>
            </a:r>
          </a:p>
        </p:txBody>
      </p:sp>
      <p:cxnSp>
        <p:nvCxnSpPr>
          <p:cNvPr id="12" name="Connecteur droit 11"/>
          <p:cNvCxnSpPr/>
          <p:nvPr/>
        </p:nvCxnSpPr>
        <p:spPr>
          <a:xfrm>
            <a:off x="1139382" y="929067"/>
            <a:ext cx="9913237" cy="0"/>
          </a:xfrm>
          <a:prstGeom prst="line">
            <a:avLst/>
          </a:prstGeom>
          <a:ln w="3175">
            <a:solidFill>
              <a:srgbClr val="312782"/>
            </a:solidFill>
          </a:ln>
          <a:effectLst/>
        </p:spPr>
        <p:style>
          <a:lnRef idx="2">
            <a:schemeClr val="accent1"/>
          </a:lnRef>
          <a:fillRef idx="0">
            <a:schemeClr val="accent1"/>
          </a:fillRef>
          <a:effectRef idx="1">
            <a:schemeClr val="accent1"/>
          </a:effectRef>
          <a:fontRef idx="minor">
            <a:schemeClr val="tx1"/>
          </a:fontRef>
        </p:style>
      </p:cxnSp>
      <p:pic>
        <p:nvPicPr>
          <p:cNvPr id="8" name="Image 7" descr="A.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195464" y="5722545"/>
            <a:ext cx="1578709" cy="1160161"/>
          </a:xfrm>
          <a:prstGeom prst="rect">
            <a:avLst/>
          </a:prstGeom>
        </p:spPr>
      </p:pic>
      <p:sp>
        <p:nvSpPr>
          <p:cNvPr id="6" name="Espace réservé de la date 2">
            <a:extLst>
              <a:ext uri="{FF2B5EF4-FFF2-40B4-BE49-F238E27FC236}">
                <a16:creationId xmlns:a16="http://schemas.microsoft.com/office/drawing/2014/main" id="{66FA5AB2-0957-4CD3-A65A-D8F13D4BBF72}"/>
              </a:ext>
            </a:extLst>
          </p:cNvPr>
          <p:cNvSpPr>
            <a:spLocks noGrp="1"/>
          </p:cNvSpPr>
          <p:nvPr>
            <p:ph type="dt" sz="half" idx="2"/>
          </p:nvPr>
        </p:nvSpPr>
        <p:spPr>
          <a:xfrm>
            <a:off x="609600" y="6356352"/>
            <a:ext cx="2844800" cy="365125"/>
          </a:xfrm>
          <a:prstGeom prst="rect">
            <a:avLst/>
          </a:prstGeom>
        </p:spPr>
        <p:txBody>
          <a:bodyPr/>
          <a:lstStyle>
            <a:lvl1pPr algn="l">
              <a:defRPr sz="1467">
                <a:latin typeface="Arial" panose="020B0604020202020204" pitchFamily="34" charset="0"/>
                <a:cs typeface="Arial" panose="020B0604020202020204" pitchFamily="34" charset="0"/>
              </a:defRPr>
            </a:lvl1pPr>
          </a:lstStyle>
          <a:p>
            <a:endParaRPr lang="fr-FR">
              <a:solidFill>
                <a:prstClr val="black">
                  <a:tint val="75000"/>
                </a:prstClr>
              </a:solidFill>
            </a:endParaRPr>
          </a:p>
        </p:txBody>
      </p:sp>
      <p:sp>
        <p:nvSpPr>
          <p:cNvPr id="7" name="Espace réservé du numéro de diapositive 4">
            <a:extLst>
              <a:ext uri="{FF2B5EF4-FFF2-40B4-BE49-F238E27FC236}">
                <a16:creationId xmlns:a16="http://schemas.microsoft.com/office/drawing/2014/main" id="{DB70D0D9-4234-43F7-A7AD-D2396B63B712}"/>
              </a:ext>
            </a:extLst>
          </p:cNvPr>
          <p:cNvSpPr>
            <a:spLocks noGrp="1"/>
          </p:cNvSpPr>
          <p:nvPr>
            <p:ph type="sldNum" sz="quarter" idx="4"/>
          </p:nvPr>
        </p:nvSpPr>
        <p:spPr>
          <a:xfrm>
            <a:off x="10659533" y="6293224"/>
            <a:ext cx="660400" cy="365125"/>
          </a:xfrm>
          <a:prstGeom prst="rect">
            <a:avLst/>
          </a:prstGeom>
        </p:spPr>
        <p:txBody>
          <a:bodyPr/>
          <a:lstStyle>
            <a:lvl1pPr algn="ctr">
              <a:defRPr sz="1467">
                <a:latin typeface="Arial" panose="020B0604020202020204" pitchFamily="34" charset="0"/>
                <a:cs typeface="Arial" panose="020B0604020202020204" pitchFamily="34" charset="0"/>
              </a:defRPr>
            </a:lvl1pPr>
          </a:lstStyle>
          <a:p>
            <a:fld id="{E0E48C36-60D3-5A43-AA48-41867AFDBEE6}" type="slidenum">
              <a:rPr lang="fr-FR" smtClean="0">
                <a:solidFill>
                  <a:prstClr val="black">
                    <a:tint val="75000"/>
                  </a:prstClr>
                </a:solidFill>
              </a:rPr>
              <a:pPr/>
              <a:t>‹N°›</a:t>
            </a:fld>
            <a:endParaRPr lang="fr-FR">
              <a:solidFill>
                <a:prstClr val="black">
                  <a:tint val="75000"/>
                </a:prstClr>
              </a:solidFill>
            </a:endParaRPr>
          </a:p>
        </p:txBody>
      </p:sp>
      <p:sp>
        <p:nvSpPr>
          <p:cNvPr id="4"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5FA2A6EE-3674-4601-81BE-D6160130B05A}"/>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2880609472"/>
      </p:ext>
    </p:extLst>
  </p:cSld>
  <p:clrMap bg1="lt1" tx1="dk1" bg2="lt2" tx2="dk2" accent1="accent1" accent2="accent2" accent3="accent3" accent4="accent4" accent5="accent5" accent6="accent6" hlink="hlink" folHlink="folHlink"/>
  <p:sldLayoutIdLst>
    <p:sldLayoutId id="2147487532" r:id="rId1"/>
    <p:sldLayoutId id="2147487533" r:id="rId2"/>
    <p:sldLayoutId id="2147487534" r:id="rId3"/>
    <p:sldLayoutId id="2147487535" r:id="rId4"/>
    <p:sldLayoutId id="2147487536" r:id="rId5"/>
    <p:sldLayoutId id="2147487537" r:id="rId6"/>
  </p:sldLayoutIdLst>
  <p:hf hdr="0" ftr="0" dt="0"/>
  <p:txStyles>
    <p:titleStyle>
      <a:lvl1pPr algn="l" defTabSz="608383" rtl="0" eaLnBrk="1" latinLnBrk="0" hangingPunct="1">
        <a:spcBef>
          <a:spcPct val="0"/>
        </a:spcBef>
        <a:buNone/>
        <a:defRPr sz="3200" kern="1200">
          <a:solidFill>
            <a:srgbClr val="312782"/>
          </a:solidFill>
          <a:latin typeface="Arial Black"/>
          <a:ea typeface="+mj-ea"/>
          <a:cs typeface="Arial Black"/>
        </a:defRPr>
      </a:lvl1pPr>
    </p:titleStyle>
    <p:bodyStyle>
      <a:lvl1pPr marL="0" indent="0" algn="l" defTabSz="608383" rtl="0" eaLnBrk="1" latinLnBrk="0" hangingPunct="1">
        <a:spcBef>
          <a:spcPct val="20000"/>
        </a:spcBef>
        <a:buSzPct val="25000"/>
        <a:buFontTx/>
        <a:buBlip>
          <a:blip r:embed="rId9"/>
        </a:buBlip>
        <a:defRPr sz="2400" b="1" i="0" kern="1200" baseline="0">
          <a:solidFill>
            <a:srgbClr val="312782"/>
          </a:solidFill>
          <a:latin typeface="Arial" panose="020B0604020202020204" pitchFamily="34" charset="0"/>
          <a:ea typeface="+mn-ea"/>
          <a:cs typeface="Arial" panose="020B0604020202020204" pitchFamily="34" charset="0"/>
        </a:defRPr>
      </a:lvl1pPr>
      <a:lvl2pPr marL="282680" indent="-282680" algn="l" defTabSz="608383" rtl="0" eaLnBrk="1" latinLnBrk="0" hangingPunct="1">
        <a:spcBef>
          <a:spcPts val="1280"/>
        </a:spcBef>
        <a:buSzPct val="100000"/>
        <a:buFontTx/>
        <a:buBlip>
          <a:blip r:embed="rId10"/>
        </a:buBlip>
        <a:defRPr sz="1600" kern="1200">
          <a:solidFill>
            <a:srgbClr val="312782"/>
          </a:solidFill>
          <a:latin typeface="Arial" panose="020B0604020202020204" pitchFamily="34" charset="0"/>
          <a:ea typeface="+mn-ea"/>
          <a:cs typeface="Arial" panose="020B0604020202020204" pitchFamily="34" charset="0"/>
        </a:defRPr>
      </a:lvl2pPr>
      <a:lvl3pPr marL="565309" indent="-306576" algn="l" defTabSz="608383" rtl="0" eaLnBrk="1" latinLnBrk="0" hangingPunct="1">
        <a:spcBef>
          <a:spcPts val="1248"/>
        </a:spcBef>
        <a:buSzPct val="100000"/>
        <a:buFontTx/>
        <a:buBlip>
          <a:blip r:embed="rId11"/>
        </a:buBlip>
        <a:defRPr sz="1867" kern="1200">
          <a:solidFill>
            <a:srgbClr val="E5332A"/>
          </a:solidFill>
          <a:latin typeface="Arial Narrow"/>
          <a:ea typeface="+mn-ea"/>
          <a:cs typeface="Arial Narrow"/>
        </a:defRPr>
      </a:lvl3pPr>
      <a:lvl4pPr marL="694648" indent="-162888" algn="l" defTabSz="608383" rtl="0" eaLnBrk="1" latinLnBrk="0" hangingPunct="1">
        <a:spcBef>
          <a:spcPts val="800"/>
        </a:spcBef>
        <a:buClr>
          <a:srgbClr val="312782"/>
        </a:buClr>
        <a:buSzPct val="100000"/>
        <a:buFont typeface="Lucida Grande"/>
        <a:buChar char="•"/>
        <a:defRPr sz="1733" b="0" i="1" kern="1200">
          <a:solidFill>
            <a:srgbClr val="312782"/>
          </a:solidFill>
          <a:latin typeface="Arial Narrow Italic"/>
          <a:ea typeface="+mn-ea"/>
          <a:cs typeface="Arial Narrow Italic"/>
        </a:defRPr>
      </a:lvl4pPr>
      <a:lvl5pPr marL="718597" indent="-162888" algn="l" defTabSz="608383" rtl="0" eaLnBrk="1" latinLnBrk="0" hangingPunct="1">
        <a:spcBef>
          <a:spcPts val="800"/>
        </a:spcBef>
        <a:buFont typeface="Lucida Grande"/>
        <a:buChar char="&gt;"/>
        <a:defRPr sz="1467" kern="1200">
          <a:solidFill>
            <a:schemeClr val="bg1">
              <a:lumMod val="50000"/>
            </a:schemeClr>
          </a:solidFill>
          <a:latin typeface="Arial Narrow"/>
          <a:ea typeface="+mn-ea"/>
          <a:cs typeface="Arial Narrow"/>
        </a:defRPr>
      </a:lvl5pPr>
      <a:lvl6pPr marL="3346248" indent="-304176" algn="l" defTabSz="608383" rtl="0" eaLnBrk="1" latinLnBrk="0" hangingPunct="1">
        <a:spcBef>
          <a:spcPct val="20000"/>
        </a:spcBef>
        <a:buFont typeface="Arial"/>
        <a:buChar char="•"/>
        <a:defRPr sz="2667" kern="1200">
          <a:solidFill>
            <a:schemeClr val="tx1"/>
          </a:solidFill>
          <a:latin typeface="+mn-lt"/>
          <a:ea typeface="+mn-ea"/>
          <a:cs typeface="+mn-cs"/>
        </a:defRPr>
      </a:lvl6pPr>
      <a:lvl7pPr marL="3954704" indent="-304176" algn="l" defTabSz="608383" rtl="0" eaLnBrk="1" latinLnBrk="0" hangingPunct="1">
        <a:spcBef>
          <a:spcPct val="20000"/>
        </a:spcBef>
        <a:buFont typeface="Arial"/>
        <a:buChar char="•"/>
        <a:defRPr sz="2667" kern="1200">
          <a:solidFill>
            <a:schemeClr val="tx1"/>
          </a:solidFill>
          <a:latin typeface="+mn-lt"/>
          <a:ea typeface="+mn-ea"/>
          <a:cs typeface="+mn-cs"/>
        </a:defRPr>
      </a:lvl7pPr>
      <a:lvl8pPr marL="4563097" indent="-304176" algn="l" defTabSz="608383" rtl="0" eaLnBrk="1" latinLnBrk="0" hangingPunct="1">
        <a:spcBef>
          <a:spcPct val="20000"/>
        </a:spcBef>
        <a:buFont typeface="Arial"/>
        <a:buChar char="•"/>
        <a:defRPr sz="2667" kern="1200">
          <a:solidFill>
            <a:schemeClr val="tx1"/>
          </a:solidFill>
          <a:latin typeface="+mn-lt"/>
          <a:ea typeface="+mn-ea"/>
          <a:cs typeface="+mn-cs"/>
        </a:defRPr>
      </a:lvl8pPr>
      <a:lvl9pPr marL="5171512" indent="-304176" algn="l" defTabSz="608383"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8383" rtl="0" eaLnBrk="1" latinLnBrk="0" hangingPunct="1">
        <a:defRPr sz="2400" kern="1200">
          <a:solidFill>
            <a:schemeClr val="tx1"/>
          </a:solidFill>
          <a:latin typeface="+mn-lt"/>
          <a:ea typeface="+mn-ea"/>
          <a:cs typeface="+mn-cs"/>
        </a:defRPr>
      </a:lvl1pPr>
      <a:lvl2pPr marL="608383" algn="l" defTabSz="608383" rtl="0" eaLnBrk="1" latinLnBrk="0" hangingPunct="1">
        <a:defRPr sz="2400" kern="1200">
          <a:solidFill>
            <a:schemeClr val="tx1"/>
          </a:solidFill>
          <a:latin typeface="+mn-lt"/>
          <a:ea typeface="+mn-ea"/>
          <a:cs typeface="+mn-cs"/>
        </a:defRPr>
      </a:lvl2pPr>
      <a:lvl3pPr marL="1216844" algn="l" defTabSz="608383" rtl="0" eaLnBrk="1" latinLnBrk="0" hangingPunct="1">
        <a:defRPr sz="2400" kern="1200">
          <a:solidFill>
            <a:schemeClr val="tx1"/>
          </a:solidFill>
          <a:latin typeface="+mn-lt"/>
          <a:ea typeface="+mn-ea"/>
          <a:cs typeface="+mn-cs"/>
        </a:defRPr>
      </a:lvl3pPr>
      <a:lvl4pPr marL="1825264" algn="l" defTabSz="608383" rtl="0" eaLnBrk="1" latinLnBrk="0" hangingPunct="1">
        <a:defRPr sz="2400" kern="1200">
          <a:solidFill>
            <a:schemeClr val="tx1"/>
          </a:solidFill>
          <a:latin typeface="+mn-lt"/>
          <a:ea typeface="+mn-ea"/>
          <a:cs typeface="+mn-cs"/>
        </a:defRPr>
      </a:lvl4pPr>
      <a:lvl5pPr marL="2433690" algn="l" defTabSz="608383" rtl="0" eaLnBrk="1" latinLnBrk="0" hangingPunct="1">
        <a:defRPr sz="2400" kern="1200">
          <a:solidFill>
            <a:schemeClr val="tx1"/>
          </a:solidFill>
          <a:latin typeface="+mn-lt"/>
          <a:ea typeface="+mn-ea"/>
          <a:cs typeface="+mn-cs"/>
        </a:defRPr>
      </a:lvl5pPr>
      <a:lvl6pPr marL="3042072" algn="l" defTabSz="608383" rtl="0" eaLnBrk="1" latinLnBrk="0" hangingPunct="1">
        <a:defRPr sz="2400" kern="1200">
          <a:solidFill>
            <a:schemeClr val="tx1"/>
          </a:solidFill>
          <a:latin typeface="+mn-lt"/>
          <a:ea typeface="+mn-ea"/>
          <a:cs typeface="+mn-cs"/>
        </a:defRPr>
      </a:lvl6pPr>
      <a:lvl7pPr marL="3650427" algn="l" defTabSz="608383" rtl="0" eaLnBrk="1" latinLnBrk="0" hangingPunct="1">
        <a:defRPr sz="2400" kern="1200">
          <a:solidFill>
            <a:schemeClr val="tx1"/>
          </a:solidFill>
          <a:latin typeface="+mn-lt"/>
          <a:ea typeface="+mn-ea"/>
          <a:cs typeface="+mn-cs"/>
        </a:defRPr>
      </a:lvl7pPr>
      <a:lvl8pPr marL="4258886" algn="l" defTabSz="608383" rtl="0" eaLnBrk="1" latinLnBrk="0" hangingPunct="1">
        <a:defRPr sz="2400" kern="1200">
          <a:solidFill>
            <a:schemeClr val="tx1"/>
          </a:solidFill>
          <a:latin typeface="+mn-lt"/>
          <a:ea typeface="+mn-ea"/>
          <a:cs typeface="+mn-cs"/>
        </a:defRPr>
      </a:lvl8pPr>
      <a:lvl9pPr marL="4867329" algn="l" defTabSz="608383"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95464" y="5722349"/>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50"/>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30" tIns="45715" rIns="91430" bIns="45715" rtlCol="0" anchor="ctr"/>
          <a:lstStyle>
            <a:lvl1pPr algn="l">
              <a:defRPr sz="900">
                <a:solidFill>
                  <a:schemeClr val="tx1">
                    <a:tint val="75000"/>
                  </a:schemeClr>
                </a:solidFill>
                <a:latin typeface="Arial Narrow" panose="020B0606020202030204" pitchFamily="34" charset="0"/>
              </a:defRPr>
            </a:lvl1pPr>
          </a:lstStyle>
          <a:p>
            <a:pPr defTabSz="342857"/>
            <a:fld id="{1D02DC82-B677-4830-BA0D-C7B55FC2C199}" type="datetime1">
              <a:rPr lang="fr-FR" smtClean="0">
                <a:solidFill>
                  <a:prstClr val="black">
                    <a:tint val="75000"/>
                  </a:prstClr>
                </a:solidFill>
                <a:cs typeface="Arial" charset="0"/>
              </a:rPr>
              <a:t>11/09/2020</a:t>
            </a:fld>
            <a:endParaRPr lang="fr-FR" dirty="0">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30" tIns="45715" rIns="91430" bIns="45715" rtlCol="0" anchor="ctr"/>
          <a:lstStyle>
            <a:lvl1pPr algn="ctr">
              <a:defRPr sz="900">
                <a:solidFill>
                  <a:schemeClr val="tx1">
                    <a:tint val="75000"/>
                  </a:schemeClr>
                </a:solidFill>
                <a:latin typeface="Arial Narrow" panose="020B0606020202030204" pitchFamily="34" charset="0"/>
              </a:defRPr>
            </a:lvl1pPr>
          </a:lstStyle>
          <a:p>
            <a:pPr defTabSz="342857"/>
            <a:endParaRPr lang="fr-FR" dirty="0">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5"/>
            <a:ext cx="448733" cy="365125"/>
          </a:xfrm>
          <a:prstGeom prst="rect">
            <a:avLst/>
          </a:prstGeom>
        </p:spPr>
        <p:txBody>
          <a:bodyPr vert="horz" lIns="91430" tIns="45715" rIns="91430" bIns="45715" rtlCol="0" anchor="ctr"/>
          <a:lstStyle>
            <a:lvl1pPr algn="ctr">
              <a:defRPr sz="800">
                <a:solidFill>
                  <a:srgbClr val="24195D"/>
                </a:solidFill>
                <a:latin typeface="Arial Narrow"/>
                <a:cs typeface="Arial Narrow"/>
              </a:defRPr>
            </a:lvl1pPr>
          </a:lstStyle>
          <a:p>
            <a:pPr defTabSz="342857"/>
            <a:fld id="{E0E48C36-60D3-5A43-AA48-41867AFDBEE6}" type="slidenum">
              <a:rPr lang="fr-FR" smtClean="0"/>
              <a:pPr defTabSz="342857"/>
              <a:t>‹N°›</a:t>
            </a:fld>
            <a:endParaRPr lang="fr-FR" dirty="0"/>
          </a:p>
        </p:txBody>
      </p:sp>
      <p:sp>
        <p:nvSpPr>
          <p:cNvPr id="9" name="Espace réservé du pied de page 4"/>
          <p:cNvSpPr txBox="1">
            <a:spLocks/>
          </p:cNvSpPr>
          <p:nvPr userDrawn="1"/>
        </p:nvSpPr>
        <p:spPr>
          <a:xfrm>
            <a:off x="5218220"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latin typeface="Arial Narrow" panose="020B0606020202030204" pitchFamily="34" charset="0"/>
              </a:rPr>
              <a:t>Propriété PFA- reproduction interdite</a:t>
            </a:r>
            <a:endParaRPr lang="fr-FR" dirty="0">
              <a:solidFill>
                <a:prstClr val="black">
                  <a:tint val="75000"/>
                </a:prstClr>
              </a:solidFill>
              <a:latin typeface="Arial Narrow" panose="020B0606020202030204" pitchFamily="34" charset="0"/>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4265E5D0-C3B9-4528-9758-5603EA0B314C}"/>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4291441557"/>
      </p:ext>
    </p:extLst>
  </p:cSld>
  <p:clrMap bg1="lt1" tx1="dk1" bg2="lt2" tx2="dk2" accent1="accent1" accent2="accent2" accent3="accent3" accent4="accent4" accent5="accent5" accent6="accent6" hlink="hlink" folHlink="folHlink"/>
  <p:sldLayoutIdLst>
    <p:sldLayoutId id="2147487543" r:id="rId1"/>
    <p:sldLayoutId id="2147487760" r:id="rId2"/>
  </p:sldLayoutIdLst>
  <p:hf hdr="0" ftr="0" dt="0"/>
  <p:txStyles>
    <p:titleStyle>
      <a:lvl1pPr algn="l" defTabSz="342857"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857" rtl="0" eaLnBrk="1" latinLnBrk="0" hangingPunct="1">
        <a:spcBef>
          <a:spcPct val="20000"/>
        </a:spcBef>
        <a:buSzPct val="25000"/>
        <a:buFontTx/>
        <a:buBlip>
          <a:blip r:embed="rId5"/>
        </a:buBlip>
        <a:defRPr sz="1700" b="1" i="0" kern="1200" baseline="0">
          <a:solidFill>
            <a:srgbClr val="312782"/>
          </a:solidFill>
          <a:latin typeface="Arial Narrow Bold"/>
          <a:ea typeface="+mn-ea"/>
          <a:cs typeface="Arial Narrow Bold"/>
        </a:defRPr>
      </a:lvl1pPr>
      <a:lvl2pPr marL="159280" indent="-159280" algn="l" defTabSz="342857" rtl="0" eaLnBrk="1" latinLnBrk="0" hangingPunct="1">
        <a:spcBef>
          <a:spcPts val="720"/>
        </a:spcBef>
        <a:buSzPct val="100000"/>
        <a:buFontTx/>
        <a:buBlip>
          <a:blip r:embed="rId6"/>
        </a:buBlip>
        <a:defRPr sz="1100" kern="1200">
          <a:solidFill>
            <a:srgbClr val="312782"/>
          </a:solidFill>
          <a:latin typeface="Arial Narrow"/>
          <a:ea typeface="+mn-ea"/>
          <a:cs typeface="Arial Narrow"/>
        </a:defRPr>
      </a:lvl2pPr>
      <a:lvl3pPr marL="318560" indent="-172780" algn="l" defTabSz="342857" rtl="0" eaLnBrk="1" latinLnBrk="0" hangingPunct="1">
        <a:spcBef>
          <a:spcPts val="702"/>
        </a:spcBef>
        <a:buSzPct val="100000"/>
        <a:buFontTx/>
        <a:buBlip>
          <a:blip r:embed="rId7"/>
        </a:buBlip>
        <a:defRPr sz="1100" kern="1200">
          <a:solidFill>
            <a:srgbClr val="E5332A"/>
          </a:solidFill>
          <a:latin typeface="Arial Narrow"/>
          <a:ea typeface="+mn-ea"/>
          <a:cs typeface="Arial Narrow"/>
        </a:defRPr>
      </a:lvl3pPr>
      <a:lvl4pPr marL="391454" indent="-91790" algn="l" defTabSz="342857" rtl="0" eaLnBrk="1" latinLnBrk="0" hangingPunct="1">
        <a:spcBef>
          <a:spcPts val="450"/>
        </a:spcBef>
        <a:buClr>
          <a:srgbClr val="312782"/>
        </a:buClr>
        <a:buSzPct val="100000"/>
        <a:buFont typeface="Lucida Grande"/>
        <a:buChar char="•"/>
        <a:defRPr sz="1000" b="0" i="1" kern="1200">
          <a:solidFill>
            <a:srgbClr val="312782"/>
          </a:solidFill>
          <a:latin typeface="Arial Narrow Italic"/>
          <a:ea typeface="+mn-ea"/>
          <a:cs typeface="Arial Narrow Italic"/>
        </a:defRPr>
      </a:lvl4pPr>
      <a:lvl5pPr marL="404950" indent="-91790" algn="l" defTabSz="342857" rtl="0" eaLnBrk="1" latinLnBrk="0" hangingPunct="1">
        <a:spcBef>
          <a:spcPts val="450"/>
        </a:spcBef>
        <a:buFont typeface="Lucida Grande"/>
        <a:buChar char="&gt;"/>
        <a:defRPr sz="800" kern="1200">
          <a:solidFill>
            <a:schemeClr val="bg1">
              <a:lumMod val="50000"/>
            </a:schemeClr>
          </a:solidFill>
          <a:latin typeface="Arial Narrow"/>
          <a:ea typeface="+mn-ea"/>
          <a:cs typeface="Arial Narrow"/>
        </a:defRPr>
      </a:lvl5pPr>
      <a:lvl6pPr marL="1885715" indent="-171430" algn="l" defTabSz="342857" rtl="0" eaLnBrk="1" latinLnBrk="0" hangingPunct="1">
        <a:spcBef>
          <a:spcPct val="20000"/>
        </a:spcBef>
        <a:buFont typeface="Arial"/>
        <a:buChar char="•"/>
        <a:defRPr sz="1500" kern="1200">
          <a:solidFill>
            <a:schemeClr val="tx1"/>
          </a:solidFill>
          <a:latin typeface="+mn-lt"/>
          <a:ea typeface="+mn-ea"/>
          <a:cs typeface="+mn-cs"/>
        </a:defRPr>
      </a:lvl6pPr>
      <a:lvl7pPr marL="2228573" indent="-171430" algn="l" defTabSz="342857" rtl="0" eaLnBrk="1" latinLnBrk="0" hangingPunct="1">
        <a:spcBef>
          <a:spcPct val="20000"/>
        </a:spcBef>
        <a:buFont typeface="Arial"/>
        <a:buChar char="•"/>
        <a:defRPr sz="1500" kern="1200">
          <a:solidFill>
            <a:schemeClr val="tx1"/>
          </a:solidFill>
          <a:latin typeface="+mn-lt"/>
          <a:ea typeface="+mn-ea"/>
          <a:cs typeface="+mn-cs"/>
        </a:defRPr>
      </a:lvl7pPr>
      <a:lvl8pPr marL="2571430" indent="-171430" algn="l" defTabSz="342857" rtl="0" eaLnBrk="1" latinLnBrk="0" hangingPunct="1">
        <a:spcBef>
          <a:spcPct val="20000"/>
        </a:spcBef>
        <a:buFont typeface="Arial"/>
        <a:buChar char="•"/>
        <a:defRPr sz="1500" kern="1200">
          <a:solidFill>
            <a:schemeClr val="tx1"/>
          </a:solidFill>
          <a:latin typeface="+mn-lt"/>
          <a:ea typeface="+mn-ea"/>
          <a:cs typeface="+mn-cs"/>
        </a:defRPr>
      </a:lvl8pPr>
      <a:lvl9pPr marL="2914289" indent="-171430" algn="l" defTabSz="34285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57" rtl="0" eaLnBrk="1" latinLnBrk="0" hangingPunct="1">
        <a:defRPr sz="1400" kern="1200">
          <a:solidFill>
            <a:schemeClr val="tx1"/>
          </a:solidFill>
          <a:latin typeface="+mn-lt"/>
          <a:ea typeface="+mn-ea"/>
          <a:cs typeface="+mn-cs"/>
        </a:defRPr>
      </a:lvl1pPr>
      <a:lvl2pPr marL="342857" algn="l" defTabSz="342857" rtl="0" eaLnBrk="1" latinLnBrk="0" hangingPunct="1">
        <a:defRPr sz="1400" kern="1200">
          <a:solidFill>
            <a:schemeClr val="tx1"/>
          </a:solidFill>
          <a:latin typeface="+mn-lt"/>
          <a:ea typeface="+mn-ea"/>
          <a:cs typeface="+mn-cs"/>
        </a:defRPr>
      </a:lvl2pPr>
      <a:lvl3pPr marL="685715" algn="l" defTabSz="342857" rtl="0" eaLnBrk="1" latinLnBrk="0" hangingPunct="1">
        <a:defRPr sz="1400" kern="1200">
          <a:solidFill>
            <a:schemeClr val="tx1"/>
          </a:solidFill>
          <a:latin typeface="+mn-lt"/>
          <a:ea typeface="+mn-ea"/>
          <a:cs typeface="+mn-cs"/>
        </a:defRPr>
      </a:lvl3pPr>
      <a:lvl4pPr marL="1028573" algn="l" defTabSz="342857" rtl="0" eaLnBrk="1" latinLnBrk="0" hangingPunct="1">
        <a:defRPr sz="1400" kern="1200">
          <a:solidFill>
            <a:schemeClr val="tx1"/>
          </a:solidFill>
          <a:latin typeface="+mn-lt"/>
          <a:ea typeface="+mn-ea"/>
          <a:cs typeface="+mn-cs"/>
        </a:defRPr>
      </a:lvl4pPr>
      <a:lvl5pPr marL="1371430" algn="l" defTabSz="342857" rtl="0" eaLnBrk="1" latinLnBrk="0" hangingPunct="1">
        <a:defRPr sz="1400" kern="1200">
          <a:solidFill>
            <a:schemeClr val="tx1"/>
          </a:solidFill>
          <a:latin typeface="+mn-lt"/>
          <a:ea typeface="+mn-ea"/>
          <a:cs typeface="+mn-cs"/>
        </a:defRPr>
      </a:lvl5pPr>
      <a:lvl6pPr marL="1714289" algn="l" defTabSz="342857" rtl="0" eaLnBrk="1" latinLnBrk="0" hangingPunct="1">
        <a:defRPr sz="1400" kern="1200">
          <a:solidFill>
            <a:schemeClr val="tx1"/>
          </a:solidFill>
          <a:latin typeface="+mn-lt"/>
          <a:ea typeface="+mn-ea"/>
          <a:cs typeface="+mn-cs"/>
        </a:defRPr>
      </a:lvl6pPr>
      <a:lvl7pPr marL="2057144" algn="l" defTabSz="342857" rtl="0" eaLnBrk="1" latinLnBrk="0" hangingPunct="1">
        <a:defRPr sz="1400" kern="1200">
          <a:solidFill>
            <a:schemeClr val="tx1"/>
          </a:solidFill>
          <a:latin typeface="+mn-lt"/>
          <a:ea typeface="+mn-ea"/>
          <a:cs typeface="+mn-cs"/>
        </a:defRPr>
      </a:lvl7pPr>
      <a:lvl8pPr marL="2400000" algn="l" defTabSz="342857" rtl="0" eaLnBrk="1" latinLnBrk="0" hangingPunct="1">
        <a:defRPr sz="1400" kern="1200">
          <a:solidFill>
            <a:schemeClr val="tx1"/>
          </a:solidFill>
          <a:latin typeface="+mn-lt"/>
          <a:ea typeface="+mn-ea"/>
          <a:cs typeface="+mn-cs"/>
        </a:defRPr>
      </a:lvl8pPr>
      <a:lvl9pPr marL="2742857" algn="l" defTabSz="342857"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A.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195464" y="5722344"/>
            <a:ext cx="1578709" cy="1160161"/>
          </a:xfrm>
          <a:prstGeom prst="rect">
            <a:avLst/>
          </a:prstGeom>
        </p:spPr>
      </p:pic>
      <p:sp>
        <p:nvSpPr>
          <p:cNvPr id="2" name="Espace réservé du titre 1"/>
          <p:cNvSpPr>
            <a:spLocks noGrp="1"/>
          </p:cNvSpPr>
          <p:nvPr>
            <p:ph type="title"/>
          </p:nvPr>
        </p:nvSpPr>
        <p:spPr>
          <a:xfrm>
            <a:off x="1146548" y="529192"/>
            <a:ext cx="9913237" cy="888445"/>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1146548" y="1989149"/>
            <a:ext cx="10462312" cy="4525963"/>
          </a:xfrm>
          <a:prstGeom prst="rect">
            <a:avLst/>
          </a:prstGeom>
        </p:spPr>
        <p:txBody>
          <a:bodyPr vert="horz" lIns="0" tIns="0" rIns="0" bIns="0" rtlCol="0" anchor="t" anchorCtr="0">
            <a:noAutofit/>
          </a:bodyPr>
          <a:lstStyle/>
          <a:p>
            <a:pPr lvl="0"/>
            <a:r>
              <a:rPr lang="fr-FR" dirty="0"/>
              <a:t>Cliquez pour modifier</a:t>
            </a:r>
            <a:br>
              <a:rPr lang="fr-FR" dirty="0"/>
            </a:br>
            <a:r>
              <a:rPr lang="fr-FR" dirty="0"/>
              <a:t>les styles du texte du masque</a:t>
            </a:r>
          </a:p>
          <a:p>
            <a:pPr lvl="1"/>
            <a:r>
              <a:rPr lang="fr-FR" dirty="0"/>
              <a:t>Deuxième niveau</a:t>
            </a:r>
          </a:p>
          <a:p>
            <a:pPr lvl="2"/>
            <a:r>
              <a:rPr lang="fr-FR" dirty="0" err="1"/>
              <a:t>Troisièmeniveau</a:t>
            </a:r>
            <a:endParaRPr lang="fr-FR" dirty="0"/>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891"/>
            <a:fld id="{D040F153-7B64-2E4F-AC49-9C4A095294CF}" type="datetime1">
              <a:rPr lang="fr-FR" smtClean="0">
                <a:solidFill>
                  <a:prstClr val="black">
                    <a:tint val="75000"/>
                  </a:prstClr>
                </a:solidFill>
                <a:cs typeface="Arial" charset="0"/>
              </a:rPr>
              <a:pPr defTabSz="342891"/>
              <a:t>11/09/2020</a:t>
            </a:fld>
            <a:endParaRPr lang="fr-FR">
              <a:solidFill>
                <a:prstClr val="black">
                  <a:tint val="75000"/>
                </a:prstClr>
              </a:solidFill>
              <a:cs typeface="Arial" charset="0"/>
            </a:endParaRP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891"/>
            <a:endParaRPr lang="fr-FR">
              <a:solidFill>
                <a:prstClr val="black">
                  <a:tint val="75000"/>
                </a:prstClr>
              </a:solidFill>
              <a:cs typeface="Arial" charset="0"/>
            </a:endParaRPr>
          </a:p>
        </p:txBody>
      </p:sp>
      <p:sp>
        <p:nvSpPr>
          <p:cNvPr id="10" name="Espace réservé du numéro de diapositive 5"/>
          <p:cNvSpPr>
            <a:spLocks noGrp="1"/>
          </p:cNvSpPr>
          <p:nvPr>
            <p:ph type="sldNum" sz="quarter" idx="4"/>
          </p:nvPr>
        </p:nvSpPr>
        <p:spPr>
          <a:xfrm>
            <a:off x="10769600" y="6293226"/>
            <a:ext cx="448733" cy="365125"/>
          </a:xfrm>
          <a:prstGeom prst="rect">
            <a:avLst/>
          </a:prstGeom>
        </p:spPr>
        <p:txBody>
          <a:bodyPr vert="horz" lIns="91440" tIns="45720" rIns="91440" bIns="45720" rtlCol="0" anchor="ctr"/>
          <a:lstStyle>
            <a:lvl1pPr algn="ctr">
              <a:defRPr sz="751">
                <a:solidFill>
                  <a:srgbClr val="24195D"/>
                </a:solidFill>
                <a:latin typeface="Arial Narrow"/>
                <a:cs typeface="Arial Narrow"/>
              </a:defRPr>
            </a:lvl1pPr>
          </a:lstStyle>
          <a:p>
            <a:pPr defTabSz="342891"/>
            <a:fld id="{E0E48C36-60D3-5A43-AA48-41867AFDBEE6}" type="slidenum">
              <a:rPr lang="fr-FR" smtClean="0"/>
              <a:pPr defTabSz="342891"/>
              <a:t>‹N°›</a:t>
            </a:fld>
            <a:endParaRPr lang="fr-FR" dirty="0"/>
          </a:p>
        </p:txBody>
      </p:sp>
      <p:sp>
        <p:nvSpPr>
          <p:cNvPr id="9" name="Espace réservé du pied de page 4"/>
          <p:cNvSpPr txBox="1">
            <a:spLocks/>
          </p:cNvSpPr>
          <p:nvPr userDrawn="1"/>
        </p:nvSpPr>
        <p:spPr>
          <a:xfrm>
            <a:off x="5218221" y="6584955"/>
            <a:ext cx="3086100" cy="273844"/>
          </a:xfrm>
          <a:prstGeom prst="rect">
            <a:avLst/>
          </a:prstGeom>
        </p:spPr>
        <p:txBody>
          <a:bodyPr/>
          <a:lstStyle>
            <a:defPPr>
              <a:defRPr lang="en-US"/>
            </a:defPPr>
            <a:lvl1pPr marL="0" algn="l" defTabSz="913848" rtl="0" eaLnBrk="1" latinLnBrk="0" hangingPunct="1">
              <a:defRPr sz="1800" kern="1200">
                <a:solidFill>
                  <a:schemeClr val="tx1"/>
                </a:solidFill>
                <a:latin typeface="+mn-lt"/>
                <a:ea typeface="+mn-ea"/>
                <a:cs typeface="+mn-cs"/>
              </a:defRPr>
            </a:lvl1pPr>
            <a:lvl2pPr marL="456935" algn="l" defTabSz="913848" rtl="0" eaLnBrk="1" latinLnBrk="0" hangingPunct="1">
              <a:defRPr sz="1800" kern="1200">
                <a:solidFill>
                  <a:schemeClr val="tx1"/>
                </a:solidFill>
                <a:latin typeface="+mn-lt"/>
                <a:ea typeface="+mn-ea"/>
                <a:cs typeface="+mn-cs"/>
              </a:defRPr>
            </a:lvl2pPr>
            <a:lvl3pPr marL="913848" algn="l" defTabSz="913848" rtl="0" eaLnBrk="1" latinLnBrk="0" hangingPunct="1">
              <a:defRPr sz="1800" kern="1200">
                <a:solidFill>
                  <a:schemeClr val="tx1"/>
                </a:solidFill>
                <a:latin typeface="+mn-lt"/>
                <a:ea typeface="+mn-ea"/>
                <a:cs typeface="+mn-cs"/>
              </a:defRPr>
            </a:lvl3pPr>
            <a:lvl4pPr marL="1370784" algn="l" defTabSz="913848" rtl="0" eaLnBrk="1" latinLnBrk="0" hangingPunct="1">
              <a:defRPr sz="1800" kern="1200">
                <a:solidFill>
                  <a:schemeClr val="tx1"/>
                </a:solidFill>
                <a:latin typeface="+mn-lt"/>
                <a:ea typeface="+mn-ea"/>
                <a:cs typeface="+mn-cs"/>
              </a:defRPr>
            </a:lvl4pPr>
            <a:lvl5pPr marL="1827698" algn="l" defTabSz="913848" rtl="0" eaLnBrk="1" latinLnBrk="0" hangingPunct="1">
              <a:defRPr sz="1800" kern="1200">
                <a:solidFill>
                  <a:schemeClr val="tx1"/>
                </a:solidFill>
                <a:latin typeface="+mn-lt"/>
                <a:ea typeface="+mn-ea"/>
                <a:cs typeface="+mn-cs"/>
              </a:defRPr>
            </a:lvl5pPr>
            <a:lvl6pPr marL="2284632" algn="l" defTabSz="913848" rtl="0" eaLnBrk="1" latinLnBrk="0" hangingPunct="1">
              <a:defRPr sz="1800" kern="1200">
                <a:solidFill>
                  <a:schemeClr val="tx1"/>
                </a:solidFill>
                <a:latin typeface="+mn-lt"/>
                <a:ea typeface="+mn-ea"/>
                <a:cs typeface="+mn-cs"/>
              </a:defRPr>
            </a:lvl6pPr>
            <a:lvl7pPr marL="2741546" algn="l" defTabSz="913848" rtl="0" eaLnBrk="1" latinLnBrk="0" hangingPunct="1">
              <a:defRPr sz="1800" kern="1200">
                <a:solidFill>
                  <a:schemeClr val="tx1"/>
                </a:solidFill>
                <a:latin typeface="+mn-lt"/>
                <a:ea typeface="+mn-ea"/>
                <a:cs typeface="+mn-cs"/>
              </a:defRPr>
            </a:lvl7pPr>
            <a:lvl8pPr marL="3198480" algn="l" defTabSz="913848" rtl="0" eaLnBrk="1" latinLnBrk="0" hangingPunct="1">
              <a:defRPr sz="1800" kern="1200">
                <a:solidFill>
                  <a:schemeClr val="tx1"/>
                </a:solidFill>
                <a:latin typeface="+mn-lt"/>
                <a:ea typeface="+mn-ea"/>
                <a:cs typeface="+mn-cs"/>
              </a:defRPr>
            </a:lvl8pPr>
            <a:lvl9pPr marL="3655414" algn="l" defTabSz="913848" rtl="0" eaLnBrk="1" latinLnBrk="0" hangingPunct="1">
              <a:defRPr sz="1800" kern="1200">
                <a:solidFill>
                  <a:schemeClr val="tx1"/>
                </a:solidFill>
                <a:latin typeface="+mn-lt"/>
                <a:ea typeface="+mn-ea"/>
                <a:cs typeface="+mn-cs"/>
              </a:defRPr>
            </a:lvl9pPr>
          </a:lstStyle>
          <a:p>
            <a:r>
              <a:rPr lang="fr-FR" sz="1000" dirty="0">
                <a:solidFill>
                  <a:srgbClr val="002060"/>
                </a:solidFill>
              </a:rPr>
              <a:t>Propriété PFA- reproduction interdite</a:t>
            </a:r>
            <a:endParaRPr lang="fr-FR" sz="1800" dirty="0">
              <a:solidFill>
                <a:prstClr val="black">
                  <a:tint val="75000"/>
                </a:prstClr>
              </a:solidFill>
            </a:endParaRPr>
          </a:p>
        </p:txBody>
      </p:sp>
      <p:sp>
        <p:nvSpPr>
          <p:cNvPr id="6" name="MSIPCMContentMarking" descr="{&quot;HashCode&quot;:-424964394,&quot;Placement&quot;:&quot;Footer&quot;,&quot;Top&quot;:520.3781,&quot;Left&quot;:874.774353,&quot;SlideWidth&quot;:960,&quot;SlideHeight&quot;:540}">
            <a:extLst>
              <a:ext uri="{FF2B5EF4-FFF2-40B4-BE49-F238E27FC236}">
                <a16:creationId xmlns:a16="http://schemas.microsoft.com/office/drawing/2014/main" id="{09559B4F-B78E-41C6-A74E-1CE363185A45}"/>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fr-F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1745735286"/>
      </p:ext>
    </p:extLst>
  </p:cSld>
  <p:clrMap bg1="lt1" tx1="dk1" bg2="lt2" tx2="dk2" accent1="accent1" accent2="accent2" accent3="accent3" accent4="accent4" accent5="accent5" accent6="accent6" hlink="hlink" folHlink="folHlink"/>
  <p:sldLayoutIdLst>
    <p:sldLayoutId id="2147487551" r:id="rId1"/>
    <p:sldLayoutId id="2147487552" r:id="rId2"/>
    <p:sldLayoutId id="2147487553" r:id="rId3"/>
    <p:sldLayoutId id="2147487554" r:id="rId4"/>
    <p:sldLayoutId id="2147487555" r:id="rId5"/>
    <p:sldLayoutId id="2147487556" r:id="rId6"/>
    <p:sldLayoutId id="2147487557" r:id="rId7"/>
    <p:sldLayoutId id="2147487558" r:id="rId8"/>
    <p:sldLayoutId id="2147487559" r:id="rId9"/>
    <p:sldLayoutId id="2147487560" r:id="rId10"/>
    <p:sldLayoutId id="2147487561" r:id="rId11"/>
    <p:sldLayoutId id="2147487562" r:id="rId12"/>
  </p:sldLayoutIdLst>
  <p:hf hdr="0" ftr="0" dt="0"/>
  <p:txStyles>
    <p:titleStyle>
      <a:lvl1pPr algn="l" defTabSz="342891" rtl="0" eaLnBrk="1" latinLnBrk="0" hangingPunct="1">
        <a:spcBef>
          <a:spcPct val="0"/>
        </a:spcBef>
        <a:buNone/>
        <a:defRPr sz="2100" kern="1200">
          <a:solidFill>
            <a:srgbClr val="312782"/>
          </a:solidFill>
          <a:latin typeface="Arial Black"/>
          <a:ea typeface="+mj-ea"/>
          <a:cs typeface="Arial Black"/>
        </a:defRPr>
      </a:lvl1pPr>
    </p:titleStyle>
    <p:bodyStyle>
      <a:lvl1pPr marL="0" indent="0" algn="l" defTabSz="342891" rtl="0" eaLnBrk="1" latinLnBrk="0" hangingPunct="1">
        <a:spcBef>
          <a:spcPct val="20000"/>
        </a:spcBef>
        <a:buSzPct val="25000"/>
        <a:buFontTx/>
        <a:buBlip>
          <a:blip r:embed="rId15"/>
        </a:buBlip>
        <a:defRPr sz="1651" b="1" i="0" kern="1200" baseline="0">
          <a:solidFill>
            <a:srgbClr val="312782"/>
          </a:solidFill>
          <a:latin typeface="Arial Narrow Bold"/>
          <a:ea typeface="+mn-ea"/>
          <a:cs typeface="Arial Narrow Bold"/>
        </a:defRPr>
      </a:lvl1pPr>
      <a:lvl2pPr marL="159296" indent="-159296" algn="l" defTabSz="342891" rtl="0" eaLnBrk="1" latinLnBrk="0" hangingPunct="1">
        <a:spcBef>
          <a:spcPts val="720"/>
        </a:spcBef>
        <a:buSzPct val="100000"/>
        <a:buFontTx/>
        <a:buBlip>
          <a:blip r:embed="rId16"/>
        </a:buBlip>
        <a:defRPr sz="1125" kern="1200">
          <a:solidFill>
            <a:srgbClr val="312782"/>
          </a:solidFill>
          <a:latin typeface="Arial Narrow"/>
          <a:ea typeface="+mn-ea"/>
          <a:cs typeface="Arial Narrow"/>
        </a:defRPr>
      </a:lvl2pPr>
      <a:lvl3pPr marL="318592" indent="-172796" algn="l" defTabSz="342891" rtl="0" eaLnBrk="1" latinLnBrk="0" hangingPunct="1">
        <a:spcBef>
          <a:spcPts val="703"/>
        </a:spcBef>
        <a:buSzPct val="100000"/>
        <a:buFontTx/>
        <a:buBlip>
          <a:blip r:embed="rId17"/>
        </a:buBlip>
        <a:defRPr sz="1051" kern="1200">
          <a:solidFill>
            <a:srgbClr val="E5332A"/>
          </a:solidFill>
          <a:latin typeface="Arial Narrow"/>
          <a:ea typeface="+mn-ea"/>
          <a:cs typeface="Arial Narrow"/>
        </a:defRPr>
      </a:lvl3pPr>
      <a:lvl4pPr marL="391490" indent="-91798" algn="l" defTabSz="342891" rtl="0" eaLnBrk="1" latinLnBrk="0" hangingPunct="1">
        <a:spcBef>
          <a:spcPts val="451"/>
        </a:spcBef>
        <a:buClr>
          <a:srgbClr val="312782"/>
        </a:buClr>
        <a:buSzPct val="100000"/>
        <a:buFont typeface="Lucida Grande"/>
        <a:buChar char="•"/>
        <a:defRPr sz="975" b="0" i="1" kern="1200">
          <a:solidFill>
            <a:srgbClr val="312782"/>
          </a:solidFill>
          <a:latin typeface="Arial Narrow Italic"/>
          <a:ea typeface="+mn-ea"/>
          <a:cs typeface="Arial Narrow Italic"/>
        </a:defRPr>
      </a:lvl4pPr>
      <a:lvl5pPr marL="404990" indent="-91798" algn="l" defTabSz="342891" rtl="0" eaLnBrk="1" latinLnBrk="0" hangingPunct="1">
        <a:spcBef>
          <a:spcPts val="451"/>
        </a:spcBef>
        <a:buFont typeface="Lucida Grande"/>
        <a:buChar char="&gt;"/>
        <a:defRPr sz="825" kern="1200">
          <a:solidFill>
            <a:schemeClr val="bg1">
              <a:lumMod val="50000"/>
            </a:schemeClr>
          </a:solidFill>
          <a:latin typeface="Arial Narrow"/>
          <a:ea typeface="+mn-ea"/>
          <a:cs typeface="Arial Narrow"/>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3.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7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73.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359998" y="457000"/>
            <a:ext cx="10791221" cy="423813"/>
          </a:xfrm>
          <a:prstGeom prst="rect">
            <a:avLst/>
          </a:prstGeom>
          <a:noFill/>
          <a:ln>
            <a:noFill/>
          </a:ln>
        </p:spPr>
        <p:txBody>
          <a:bodyPr spcFirstLastPara="1" wrap="square" lIns="0" tIns="0" rIns="0" bIns="72000" anchor="b" anchorCtr="0">
            <a:noAutofit/>
          </a:bodyPr>
          <a:lstStyle/>
          <a:p>
            <a:r>
              <a:rPr lang="fr-FR" dirty="0">
                <a:solidFill>
                  <a:srgbClr val="312782"/>
                </a:solidFill>
              </a:rPr>
              <a:t>Fiche d’Identité</a:t>
            </a:r>
            <a:endParaRPr dirty="0">
              <a:solidFill>
                <a:srgbClr val="312782"/>
              </a:solidFill>
            </a:endParaRPr>
          </a:p>
        </p:txBody>
      </p:sp>
      <p:sp>
        <p:nvSpPr>
          <p:cNvPr id="212" name="Google Shape;212;p29"/>
          <p:cNvSpPr txBox="1">
            <a:spLocks noGrp="1"/>
          </p:cNvSpPr>
          <p:nvPr>
            <p:ph type="sldNum" idx="12"/>
          </p:nvPr>
        </p:nvSpPr>
        <p:spPr>
          <a:xfrm>
            <a:off x="360000" y="6516000"/>
            <a:ext cx="206800" cy="174800"/>
          </a:xfrm>
          <a:prstGeom prst="rect">
            <a:avLst/>
          </a:prstGeom>
          <a:noFill/>
          <a:ln>
            <a:noFill/>
          </a:ln>
        </p:spPr>
        <p:txBody>
          <a:bodyPr spcFirstLastPara="1" wrap="square" lIns="0" tIns="36000" rIns="0" bIns="0" anchor="t" anchorCtr="0">
            <a:noAutofit/>
          </a:bodyPr>
          <a:lstStyle/>
          <a:p>
            <a:pPr defTabSz="1219170">
              <a:buClr>
                <a:srgbClr val="000000"/>
              </a:buClr>
            </a:pPr>
            <a:fld id="{00000000-1234-1234-1234-123412341234}" type="slidenum">
              <a:rPr lang="en-US" kern="0">
                <a:solidFill>
                  <a:srgbClr val="4B788C"/>
                </a:solidFill>
              </a:rPr>
              <a:pPr defTabSz="1219170">
                <a:buClr>
                  <a:srgbClr val="000000"/>
                </a:buClr>
              </a:pPr>
              <a:t>1</a:t>
            </a:fld>
            <a:endParaRPr kern="0" dirty="0">
              <a:solidFill>
                <a:srgbClr val="4B788C"/>
              </a:solidFill>
            </a:endParaRPr>
          </a:p>
        </p:txBody>
      </p:sp>
      <p:sp>
        <p:nvSpPr>
          <p:cNvPr id="213" name="Google Shape;213;p29"/>
          <p:cNvSpPr/>
          <p:nvPr/>
        </p:nvSpPr>
        <p:spPr>
          <a:xfrm rot="5400000">
            <a:off x="10041279" y="4777497"/>
            <a:ext cx="140800" cy="283200"/>
          </a:xfrm>
          <a:custGeom>
            <a:avLst/>
            <a:gdLst/>
            <a:ahLst/>
            <a:cxnLst/>
            <a:rect l="l" t="t" r="r" b="b"/>
            <a:pathLst>
              <a:path w="120000" h="120000" extrusionOk="0">
                <a:moveTo>
                  <a:pt x="0" y="0"/>
                </a:moveTo>
                <a:lnTo>
                  <a:pt x="0" y="120000"/>
                </a:lnTo>
                <a:lnTo>
                  <a:pt x="120000" y="59398"/>
                </a:lnTo>
                <a:lnTo>
                  <a:pt x="0" y="0"/>
                </a:lnTo>
                <a:close/>
              </a:path>
            </a:pathLst>
          </a:custGeom>
          <a:solidFill>
            <a:schemeClr val="lt1"/>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2" name="Google Shape;214;p29"/>
          <p:cNvSpPr txBox="1"/>
          <p:nvPr/>
        </p:nvSpPr>
        <p:spPr>
          <a:xfrm>
            <a:off x="222537" y="1119147"/>
            <a:ext cx="5657439" cy="5262181"/>
          </a:xfrm>
          <a:prstGeom prst="rect">
            <a:avLst/>
          </a:prstGeom>
          <a:noFill/>
          <a:ln>
            <a:solidFill>
              <a:schemeClr val="tx1"/>
            </a:solidFill>
          </a:ln>
        </p:spPr>
        <p:txBody>
          <a:bodyPr spcFirstLastPara="1" wrap="square" lIns="121900" tIns="121900" rIns="121900" bIns="121900" anchor="t" anchorCtr="0">
            <a:noAutofit/>
          </a:bodyPr>
          <a:lstStyle/>
          <a:p>
            <a:pPr defTabSz="1219170">
              <a:buClr>
                <a:srgbClr val="000000"/>
              </a:buClr>
            </a:pPr>
            <a:r>
              <a:rPr lang="en-US" sz="1400" b="1" kern="0" dirty="0">
                <a:solidFill>
                  <a:srgbClr val="4B788C"/>
                </a:solidFill>
                <a:latin typeface="Arial"/>
                <a:cs typeface="Arial"/>
                <a:sym typeface="Arial"/>
              </a:rPr>
              <a:t>Date de </a:t>
            </a:r>
            <a:r>
              <a:rPr lang="en-US" sz="1400" b="1" kern="0" dirty="0" err="1">
                <a:solidFill>
                  <a:srgbClr val="4B788C"/>
                </a:solidFill>
                <a:latin typeface="Arial"/>
                <a:cs typeface="Arial"/>
                <a:sym typeface="Arial"/>
              </a:rPr>
              <a:t>création</a:t>
            </a:r>
            <a:endParaRPr lang="en-US" sz="1400" b="1" kern="0" dirty="0">
              <a:solidFill>
                <a:srgbClr val="4B788C"/>
              </a:solidFill>
              <a:cs typeface="Arial"/>
              <a:sym typeface="Arial"/>
            </a:endParaRPr>
          </a:p>
          <a:p>
            <a:pPr defTabSz="1219170">
              <a:buClr>
                <a:srgbClr val="000000"/>
              </a:buClr>
            </a:pPr>
            <a:endParaRPr lang="en-US" sz="1400" b="1" kern="0" dirty="0">
              <a:solidFill>
                <a:srgbClr val="4B788C"/>
              </a:solidFill>
              <a:cs typeface="Arial"/>
              <a:sym typeface="Arial"/>
            </a:endParaRPr>
          </a:p>
          <a:p>
            <a:pPr defTabSz="1219170">
              <a:buClr>
                <a:srgbClr val="000000"/>
              </a:buClr>
            </a:pPr>
            <a:r>
              <a:rPr lang="en-US" sz="1400" b="1" kern="0" dirty="0" err="1">
                <a:solidFill>
                  <a:srgbClr val="4B788C"/>
                </a:solidFill>
                <a:cs typeface="Arial"/>
                <a:sym typeface="Arial"/>
              </a:rPr>
              <a:t>Localisation</a:t>
            </a:r>
            <a:endParaRPr lang="en-US" sz="1400" b="1" kern="0" dirty="0">
              <a:solidFill>
                <a:srgbClr val="4B788C"/>
              </a:solidFill>
              <a:latin typeface="Arial"/>
              <a:cs typeface="Arial"/>
              <a:sym typeface="Arial"/>
            </a:endParaRPr>
          </a:p>
          <a:p>
            <a:pPr defTabSz="1219170">
              <a:buClr>
                <a:srgbClr val="000000"/>
              </a:buClr>
            </a:pPr>
            <a:endParaRPr lang="en-US" sz="1400" b="1" kern="0" dirty="0">
              <a:solidFill>
                <a:srgbClr val="4B788C"/>
              </a:solidFill>
              <a:latin typeface="Arial"/>
              <a:cs typeface="Arial"/>
              <a:sym typeface="Arial"/>
            </a:endParaRPr>
          </a:p>
          <a:p>
            <a:pPr defTabSz="1219170">
              <a:buClr>
                <a:srgbClr val="000000"/>
              </a:buClr>
            </a:pPr>
            <a:r>
              <a:rPr lang="en-US" sz="1400" b="1" kern="0" dirty="0" err="1">
                <a:solidFill>
                  <a:srgbClr val="4B788C"/>
                </a:solidFill>
                <a:latin typeface="Arial"/>
                <a:cs typeface="Arial"/>
                <a:sym typeface="Arial"/>
              </a:rPr>
              <a:t>Informations</a:t>
            </a:r>
            <a:r>
              <a:rPr lang="en-US" sz="1400" b="1" kern="0" dirty="0">
                <a:solidFill>
                  <a:srgbClr val="4B788C"/>
                </a:solidFill>
                <a:latin typeface="Arial"/>
                <a:cs typeface="Arial"/>
                <a:sym typeface="Arial"/>
              </a:rPr>
              <a:t> / </a:t>
            </a:r>
            <a:r>
              <a:rPr lang="en-US" sz="1400" b="1" kern="0" dirty="0" err="1">
                <a:solidFill>
                  <a:srgbClr val="4B788C"/>
                </a:solidFill>
                <a:latin typeface="Arial"/>
                <a:cs typeface="Arial"/>
                <a:sym typeface="Arial"/>
              </a:rPr>
              <a:t>Ressources</a:t>
            </a:r>
            <a:r>
              <a:rPr lang="en-US" sz="1400" b="1" kern="0" dirty="0">
                <a:solidFill>
                  <a:srgbClr val="4B788C"/>
                </a:solidFill>
                <a:latin typeface="Arial"/>
                <a:cs typeface="Arial"/>
                <a:sym typeface="Arial"/>
              </a:rPr>
              <a:t> :</a:t>
            </a:r>
          </a:p>
          <a:p>
            <a:pPr marL="177800" indent="-177800" defTabSz="1219170">
              <a:buClr>
                <a:srgbClr val="000000"/>
              </a:buClr>
              <a:buFontTx/>
              <a:buChar char="-"/>
            </a:pPr>
            <a:r>
              <a:rPr lang="en-US" sz="1400" b="1" kern="0" dirty="0" err="1">
                <a:solidFill>
                  <a:srgbClr val="575756"/>
                </a:solidFill>
                <a:latin typeface="Arial"/>
                <a:cs typeface="Arial"/>
                <a:sym typeface="Arial"/>
              </a:rPr>
              <a:t>Nombre</a:t>
            </a:r>
            <a:r>
              <a:rPr lang="en-US" sz="1400" b="1" kern="0" dirty="0">
                <a:solidFill>
                  <a:srgbClr val="575756"/>
                </a:solidFill>
                <a:latin typeface="Arial"/>
                <a:cs typeface="Arial"/>
                <a:sym typeface="Arial"/>
              </a:rPr>
              <a:t> de </a:t>
            </a:r>
            <a:r>
              <a:rPr lang="en-US" sz="1400" b="1" kern="0" dirty="0" err="1">
                <a:solidFill>
                  <a:srgbClr val="575756"/>
                </a:solidFill>
                <a:latin typeface="Arial"/>
                <a:cs typeface="Arial"/>
                <a:sym typeface="Arial"/>
              </a:rPr>
              <a:t>personnes</a:t>
            </a:r>
            <a:r>
              <a:rPr lang="en-US" sz="1400" b="1" kern="0" dirty="0">
                <a:solidFill>
                  <a:srgbClr val="575756"/>
                </a:solidFill>
                <a:latin typeface="Arial"/>
                <a:cs typeface="Arial"/>
                <a:sym typeface="Arial"/>
              </a:rPr>
              <a:t> (total)</a:t>
            </a:r>
            <a:endParaRPr lang="en-US" sz="1400" kern="0" dirty="0">
              <a:solidFill>
                <a:srgbClr val="575756"/>
              </a:solidFill>
              <a:latin typeface="Arial"/>
              <a:cs typeface="Arial"/>
              <a:sym typeface="Arial"/>
            </a:endParaRPr>
          </a:p>
          <a:p>
            <a:pPr marL="177800" indent="-177800" defTabSz="1219170">
              <a:buClr>
                <a:srgbClr val="000000"/>
              </a:buClr>
              <a:buFontTx/>
              <a:buChar char="-"/>
            </a:pPr>
            <a:r>
              <a:rPr lang="en-US" sz="1400" b="1" kern="0" dirty="0" err="1">
                <a:solidFill>
                  <a:srgbClr val="575756"/>
                </a:solidFill>
                <a:latin typeface="Arial"/>
                <a:cs typeface="Arial"/>
                <a:sym typeface="Arial"/>
              </a:rPr>
              <a:t>Nombre</a:t>
            </a:r>
            <a:r>
              <a:rPr lang="en-US" sz="1400" b="1" kern="0" dirty="0">
                <a:solidFill>
                  <a:srgbClr val="575756"/>
                </a:solidFill>
                <a:latin typeface="Arial"/>
                <a:cs typeface="Arial"/>
                <a:sym typeface="Arial"/>
              </a:rPr>
              <a:t> de </a:t>
            </a:r>
            <a:r>
              <a:rPr lang="en-US" sz="1400" b="1" kern="0" dirty="0" err="1">
                <a:solidFill>
                  <a:srgbClr val="575756"/>
                </a:solidFill>
                <a:latin typeface="Arial"/>
                <a:cs typeface="Arial"/>
                <a:sym typeface="Arial"/>
              </a:rPr>
              <a:t>personnes</a:t>
            </a:r>
            <a:r>
              <a:rPr lang="en-US" sz="1400" b="1" kern="0" dirty="0">
                <a:solidFill>
                  <a:srgbClr val="575756"/>
                </a:solidFill>
                <a:latin typeface="Arial"/>
                <a:cs typeface="Arial"/>
                <a:sym typeface="Arial"/>
              </a:rPr>
              <a:t> “</a:t>
            </a:r>
            <a:r>
              <a:rPr lang="en-US" sz="1400" b="1" kern="0" dirty="0" err="1">
                <a:solidFill>
                  <a:srgbClr val="575756"/>
                </a:solidFill>
                <a:latin typeface="Arial"/>
                <a:cs typeface="Arial"/>
                <a:sym typeface="Arial"/>
              </a:rPr>
              <a:t>dédiées</a:t>
            </a:r>
            <a:r>
              <a:rPr lang="en-US" sz="1400" b="1" kern="0" dirty="0">
                <a:solidFill>
                  <a:srgbClr val="575756"/>
                </a:solidFill>
                <a:latin typeface="Arial"/>
                <a:cs typeface="Arial"/>
                <a:sym typeface="Arial"/>
              </a:rPr>
              <a:t>” à </a:t>
            </a:r>
            <a:r>
              <a:rPr lang="en-US" sz="1400" b="1" kern="0" dirty="0" err="1">
                <a:solidFill>
                  <a:srgbClr val="575756"/>
                </a:solidFill>
                <a:latin typeface="Arial"/>
                <a:cs typeface="Arial"/>
                <a:sym typeface="Arial"/>
              </a:rPr>
              <a:t>l’Electronique</a:t>
            </a:r>
            <a:r>
              <a:rPr lang="en-US" sz="1400" b="1" kern="0" dirty="0">
                <a:solidFill>
                  <a:srgbClr val="575756"/>
                </a:solidFill>
                <a:latin typeface="Arial"/>
                <a:cs typeface="Arial"/>
                <a:sym typeface="Arial"/>
              </a:rPr>
              <a:t> de Puissance</a:t>
            </a:r>
          </a:p>
          <a:p>
            <a:pPr marL="635000" lvl="1" indent="-177800" defTabSz="1219170">
              <a:buClr>
                <a:srgbClr val="000000"/>
              </a:buClr>
              <a:buFontTx/>
              <a:buChar char="-"/>
            </a:pPr>
            <a:r>
              <a:rPr lang="en-US" sz="1400" b="1" kern="0" dirty="0" err="1">
                <a:solidFill>
                  <a:srgbClr val="575756"/>
                </a:solidFill>
                <a:latin typeface="Arial"/>
                <a:cs typeface="Arial"/>
                <a:sym typeface="Arial"/>
              </a:rPr>
              <a:t>Nb</a:t>
            </a:r>
            <a:r>
              <a:rPr lang="en-US" sz="1400" b="1" kern="0" dirty="0">
                <a:solidFill>
                  <a:srgbClr val="575756"/>
                </a:solidFill>
                <a:latin typeface="Arial"/>
                <a:cs typeface="Arial"/>
                <a:sym typeface="Arial"/>
              </a:rPr>
              <a:t> de publications (?)</a:t>
            </a:r>
          </a:p>
          <a:p>
            <a:pPr marL="635000" lvl="1" indent="-177800" defTabSz="1219170">
              <a:buClr>
                <a:srgbClr val="000000"/>
              </a:buClr>
              <a:buFontTx/>
              <a:buChar char="-"/>
            </a:pPr>
            <a:r>
              <a:rPr lang="en-US" sz="1400" b="1" kern="0" dirty="0">
                <a:solidFill>
                  <a:srgbClr val="575756"/>
                </a:solidFill>
                <a:latin typeface="Arial"/>
                <a:cs typeface="Arial"/>
                <a:sym typeface="Arial"/>
              </a:rPr>
              <a:t>Budget </a:t>
            </a:r>
            <a:r>
              <a:rPr lang="en-US" sz="1400" b="1" kern="0" dirty="0" err="1">
                <a:solidFill>
                  <a:srgbClr val="575756"/>
                </a:solidFill>
                <a:latin typeface="Arial"/>
                <a:cs typeface="Arial"/>
                <a:sym typeface="Arial"/>
              </a:rPr>
              <a:t>annuel</a:t>
            </a:r>
            <a:r>
              <a:rPr lang="en-US" sz="1400" b="1" kern="0" dirty="0">
                <a:solidFill>
                  <a:srgbClr val="575756"/>
                </a:solidFill>
                <a:latin typeface="Arial"/>
                <a:cs typeface="Arial"/>
                <a:sym typeface="Arial"/>
              </a:rPr>
              <a:t> total &amp; </a:t>
            </a:r>
            <a:r>
              <a:rPr lang="en-US" sz="1400" b="1" kern="0" dirty="0" err="1">
                <a:solidFill>
                  <a:srgbClr val="575756"/>
                </a:solidFill>
                <a:latin typeface="Arial"/>
                <a:cs typeface="Arial"/>
                <a:sym typeface="Arial"/>
              </a:rPr>
              <a:t>EdP</a:t>
            </a:r>
            <a:endParaRPr lang="en-US" sz="1400" b="1" kern="0" dirty="0">
              <a:solidFill>
                <a:srgbClr val="575756"/>
              </a:solidFill>
              <a:latin typeface="Arial"/>
              <a:cs typeface="Arial"/>
              <a:sym typeface="Arial"/>
            </a:endParaRPr>
          </a:p>
          <a:p>
            <a:pPr marL="177800" indent="-177800" defTabSz="1219170">
              <a:buClr>
                <a:srgbClr val="000000"/>
              </a:buClr>
              <a:buFontTx/>
              <a:buChar char="-"/>
            </a:pPr>
            <a:endParaRPr lang="en-US" sz="1400" b="1" kern="0" dirty="0">
              <a:solidFill>
                <a:srgbClr val="575756"/>
              </a:solidFill>
              <a:latin typeface="Arial"/>
              <a:cs typeface="Arial"/>
              <a:sym typeface="Arial"/>
            </a:endParaRPr>
          </a:p>
          <a:p>
            <a:pPr defTabSz="1219170">
              <a:buClr>
                <a:srgbClr val="000000"/>
              </a:buClr>
            </a:pPr>
            <a:r>
              <a:rPr lang="en-US" sz="1400" b="1" kern="0" dirty="0" err="1">
                <a:solidFill>
                  <a:srgbClr val="4B788C"/>
                </a:solidFill>
                <a:cs typeface="Arial"/>
                <a:sym typeface="Arial"/>
              </a:rPr>
              <a:t>Informations</a:t>
            </a:r>
            <a:r>
              <a:rPr lang="en-US" sz="1400" b="1" kern="0" dirty="0">
                <a:solidFill>
                  <a:srgbClr val="4B788C"/>
                </a:solidFill>
                <a:cs typeface="Arial"/>
                <a:sym typeface="Arial"/>
              </a:rPr>
              <a:t> </a:t>
            </a:r>
            <a:r>
              <a:rPr lang="en-US" sz="1400" b="1" kern="0" dirty="0" err="1">
                <a:solidFill>
                  <a:srgbClr val="4B788C"/>
                </a:solidFill>
                <a:cs typeface="Arial"/>
                <a:sym typeface="Arial"/>
              </a:rPr>
              <a:t>Partenaires</a:t>
            </a:r>
            <a:r>
              <a:rPr lang="en-US" sz="1400" b="1" kern="0" dirty="0">
                <a:solidFill>
                  <a:srgbClr val="4B788C"/>
                </a:solidFill>
                <a:cs typeface="Arial"/>
                <a:sym typeface="Arial"/>
              </a:rPr>
              <a:t> </a:t>
            </a:r>
            <a:r>
              <a:rPr lang="en-US" sz="1400" b="1" kern="0" dirty="0" err="1">
                <a:solidFill>
                  <a:srgbClr val="4B788C"/>
                </a:solidFill>
                <a:cs typeface="Arial"/>
                <a:sym typeface="Arial"/>
              </a:rPr>
              <a:t>Industriels</a:t>
            </a:r>
            <a:endParaRPr lang="en-US" sz="1400" b="1" kern="0" dirty="0">
              <a:solidFill>
                <a:srgbClr val="4B788C"/>
              </a:solidFill>
              <a:cs typeface="Arial"/>
              <a:sym typeface="Arial"/>
            </a:endParaRPr>
          </a:p>
          <a:p>
            <a:pPr defTabSz="1219170">
              <a:buClr>
                <a:srgbClr val="000000"/>
              </a:buClr>
            </a:pPr>
            <a:endParaRPr lang="en-US" sz="1400" b="1" kern="0" dirty="0">
              <a:solidFill>
                <a:srgbClr val="4B788C"/>
              </a:solidFill>
              <a:cs typeface="Arial"/>
              <a:sym typeface="Arial"/>
            </a:endParaRPr>
          </a:p>
          <a:p>
            <a:pPr defTabSz="1219170">
              <a:buClr>
                <a:srgbClr val="000000"/>
              </a:buClr>
            </a:pPr>
            <a:endParaRPr lang="en-US" sz="1400" b="1" kern="0" dirty="0">
              <a:solidFill>
                <a:srgbClr val="4B788C"/>
              </a:solidFill>
              <a:cs typeface="Arial"/>
              <a:sym typeface="Arial"/>
            </a:endParaRPr>
          </a:p>
          <a:p>
            <a:pPr defTabSz="1219170">
              <a:buClr>
                <a:srgbClr val="000000"/>
              </a:buClr>
            </a:pPr>
            <a:endParaRPr lang="en-US" sz="1400" b="1" kern="0" dirty="0">
              <a:solidFill>
                <a:srgbClr val="4B788C"/>
              </a:solidFill>
              <a:cs typeface="Arial"/>
              <a:sym typeface="Arial"/>
            </a:endParaRPr>
          </a:p>
          <a:p>
            <a:pPr defTabSz="1219170">
              <a:buClr>
                <a:srgbClr val="000000"/>
              </a:buClr>
            </a:pPr>
            <a:endParaRPr lang="en-US" sz="1400" b="1" kern="0" dirty="0">
              <a:solidFill>
                <a:srgbClr val="4B788C"/>
              </a:solidFill>
              <a:cs typeface="Arial"/>
              <a:sym typeface="Arial"/>
            </a:endParaRPr>
          </a:p>
          <a:p>
            <a:pPr defTabSz="1219170">
              <a:buClr>
                <a:srgbClr val="000000"/>
              </a:buClr>
            </a:pPr>
            <a:endParaRPr lang="en-US" sz="1400" b="1" kern="0" dirty="0">
              <a:solidFill>
                <a:srgbClr val="4B788C"/>
              </a:solidFill>
              <a:cs typeface="Arial"/>
              <a:sym typeface="Arial"/>
            </a:endParaRPr>
          </a:p>
          <a:p>
            <a:pPr defTabSz="1219170">
              <a:buClr>
                <a:srgbClr val="000000"/>
              </a:buClr>
            </a:pPr>
            <a:r>
              <a:rPr lang="en-US" sz="1400" b="1" kern="0" dirty="0" err="1">
                <a:solidFill>
                  <a:srgbClr val="4B788C"/>
                </a:solidFill>
                <a:cs typeface="Arial"/>
                <a:sym typeface="Arial"/>
              </a:rPr>
              <a:t>Informations</a:t>
            </a:r>
            <a:r>
              <a:rPr lang="en-US" sz="1400" b="1" kern="0" dirty="0">
                <a:solidFill>
                  <a:srgbClr val="4B788C"/>
                </a:solidFill>
                <a:cs typeface="Arial"/>
                <a:sym typeface="Arial"/>
              </a:rPr>
              <a:t> </a:t>
            </a:r>
            <a:r>
              <a:rPr lang="en-US" sz="1400" b="1" kern="0" dirty="0" err="1">
                <a:solidFill>
                  <a:srgbClr val="4B788C"/>
                </a:solidFill>
                <a:cs typeface="Arial"/>
                <a:sym typeface="Arial"/>
              </a:rPr>
              <a:t>Partenaires</a:t>
            </a:r>
            <a:r>
              <a:rPr lang="en-US" sz="1400" b="1" kern="0" dirty="0">
                <a:solidFill>
                  <a:srgbClr val="4B788C"/>
                </a:solidFill>
                <a:cs typeface="Arial"/>
                <a:sym typeface="Arial"/>
              </a:rPr>
              <a:t> </a:t>
            </a:r>
            <a:r>
              <a:rPr lang="en-US" sz="1400" b="1" kern="0" dirty="0" err="1">
                <a:solidFill>
                  <a:srgbClr val="4B788C"/>
                </a:solidFill>
                <a:cs typeface="Arial"/>
                <a:sym typeface="Arial"/>
              </a:rPr>
              <a:t>Académiques</a:t>
            </a:r>
            <a:r>
              <a:rPr lang="en-US" sz="1400" b="1" kern="0" dirty="0">
                <a:solidFill>
                  <a:srgbClr val="4B788C"/>
                </a:solidFill>
                <a:cs typeface="Arial"/>
                <a:sym typeface="Arial"/>
              </a:rPr>
              <a:t> (</a:t>
            </a:r>
            <a:r>
              <a:rPr lang="en-US" sz="1400" b="1" kern="0" dirty="0" err="1">
                <a:solidFill>
                  <a:srgbClr val="4B788C"/>
                </a:solidFill>
                <a:cs typeface="Arial"/>
                <a:sym typeface="Arial"/>
              </a:rPr>
              <a:t>nationaux</a:t>
            </a:r>
            <a:r>
              <a:rPr lang="en-US" sz="1400" b="1" kern="0" dirty="0">
                <a:solidFill>
                  <a:srgbClr val="4B788C"/>
                </a:solidFill>
                <a:cs typeface="Arial"/>
                <a:sym typeface="Arial"/>
              </a:rPr>
              <a:t> / </a:t>
            </a:r>
            <a:r>
              <a:rPr lang="en-US" sz="1400" b="1" kern="0" dirty="0" err="1">
                <a:solidFill>
                  <a:srgbClr val="4B788C"/>
                </a:solidFill>
                <a:cs typeface="Arial"/>
                <a:sym typeface="Arial"/>
              </a:rPr>
              <a:t>internationaux</a:t>
            </a:r>
            <a:r>
              <a:rPr lang="en-US" sz="1400" b="1" kern="0" dirty="0">
                <a:solidFill>
                  <a:srgbClr val="4B788C"/>
                </a:solidFill>
                <a:cs typeface="Arial"/>
                <a:sym typeface="Arial"/>
              </a:rPr>
              <a:t>)</a:t>
            </a:r>
          </a:p>
          <a:p>
            <a:pPr defTabSz="1219170">
              <a:buClr>
                <a:srgbClr val="000000"/>
              </a:buClr>
            </a:pPr>
            <a:endParaRPr lang="en-US" sz="1400" b="1" kern="0" dirty="0">
              <a:solidFill>
                <a:srgbClr val="4B788C"/>
              </a:solidFill>
              <a:latin typeface="Arial"/>
              <a:cs typeface="Arial"/>
              <a:sym typeface="Arial"/>
            </a:endParaRPr>
          </a:p>
        </p:txBody>
      </p:sp>
      <p:sp>
        <p:nvSpPr>
          <p:cNvPr id="2" name="Rectangle à coins arrondis 1"/>
          <p:cNvSpPr/>
          <p:nvPr/>
        </p:nvSpPr>
        <p:spPr>
          <a:xfrm>
            <a:off x="9048328" y="305079"/>
            <a:ext cx="3003534" cy="73571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dirty="0"/>
              <a:t>LOGO</a:t>
            </a:r>
          </a:p>
        </p:txBody>
      </p:sp>
      <p:sp>
        <p:nvSpPr>
          <p:cNvPr id="8" name="Rectangle 7"/>
          <p:cNvSpPr/>
          <p:nvPr/>
        </p:nvSpPr>
        <p:spPr>
          <a:xfrm>
            <a:off x="7570971" y="305079"/>
            <a:ext cx="1261333" cy="735716"/>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2">
                    <a:lumMod val="75000"/>
                  </a:schemeClr>
                </a:solidFill>
              </a:rPr>
              <a:t>Illustration</a:t>
            </a:r>
          </a:p>
        </p:txBody>
      </p:sp>
      <p:sp>
        <p:nvSpPr>
          <p:cNvPr id="13" name="Google Shape;214;p29"/>
          <p:cNvSpPr txBox="1"/>
          <p:nvPr/>
        </p:nvSpPr>
        <p:spPr>
          <a:xfrm>
            <a:off x="6023992" y="1119147"/>
            <a:ext cx="6048673" cy="5262181"/>
          </a:xfrm>
          <a:prstGeom prst="rect">
            <a:avLst/>
          </a:prstGeom>
          <a:noFill/>
          <a:ln>
            <a:solidFill>
              <a:schemeClr val="tx1"/>
            </a:solidFill>
          </a:ln>
        </p:spPr>
        <p:txBody>
          <a:bodyPr spcFirstLastPara="1" wrap="square" lIns="121900" tIns="121900" rIns="121900" bIns="121900" anchor="t" anchorCtr="0">
            <a:noAutofit/>
          </a:bodyPr>
          <a:lstStyle/>
          <a:p>
            <a:pPr defTabSz="1219170">
              <a:buClr>
                <a:srgbClr val="000000"/>
              </a:buClr>
            </a:pPr>
            <a:r>
              <a:rPr lang="en-US" sz="1400" b="1" kern="0" dirty="0" err="1">
                <a:solidFill>
                  <a:srgbClr val="4B788C"/>
                </a:solidFill>
                <a:latin typeface="Arial"/>
                <a:cs typeface="Arial"/>
                <a:sym typeface="Arial"/>
              </a:rPr>
              <a:t>Nb</a:t>
            </a:r>
            <a:r>
              <a:rPr lang="en-US" sz="1400" b="1" kern="0" dirty="0">
                <a:solidFill>
                  <a:srgbClr val="4B788C"/>
                </a:solidFill>
                <a:latin typeface="Arial"/>
                <a:cs typeface="Arial"/>
                <a:sym typeface="Arial"/>
              </a:rPr>
              <a:t> de </a:t>
            </a:r>
            <a:r>
              <a:rPr lang="en-US" sz="1400" b="1" kern="0" dirty="0" err="1">
                <a:solidFill>
                  <a:srgbClr val="4B788C"/>
                </a:solidFill>
                <a:latin typeface="Arial"/>
                <a:cs typeface="Arial"/>
                <a:sym typeface="Arial"/>
              </a:rPr>
              <a:t>Projets</a:t>
            </a:r>
            <a:r>
              <a:rPr lang="en-US" sz="1400" b="1" kern="0" dirty="0">
                <a:solidFill>
                  <a:srgbClr val="4B788C"/>
                </a:solidFill>
                <a:latin typeface="Arial"/>
                <a:cs typeface="Arial"/>
                <a:sym typeface="Arial"/>
              </a:rPr>
              <a:t> (internes, sur </a:t>
            </a:r>
            <a:r>
              <a:rPr lang="en-US" sz="1400" b="1" kern="0" dirty="0" err="1">
                <a:solidFill>
                  <a:srgbClr val="4B788C"/>
                </a:solidFill>
                <a:latin typeface="Arial"/>
                <a:cs typeface="Arial"/>
                <a:sym typeface="Arial"/>
              </a:rPr>
              <a:t>EdP</a:t>
            </a:r>
            <a:r>
              <a:rPr lang="en-US" sz="1400" b="1" kern="0" dirty="0">
                <a:solidFill>
                  <a:srgbClr val="4B788C"/>
                </a:solidFill>
                <a:latin typeface="Arial"/>
                <a:cs typeface="Arial"/>
                <a:sym typeface="Arial"/>
              </a:rPr>
              <a:t>)</a:t>
            </a:r>
          </a:p>
          <a:p>
            <a:pPr defTabSz="1219170">
              <a:buClr>
                <a:srgbClr val="000000"/>
              </a:buClr>
            </a:pPr>
            <a:endParaRPr lang="en-US" sz="1400" b="1" kern="0" dirty="0">
              <a:solidFill>
                <a:srgbClr val="4B788C"/>
              </a:solidFill>
              <a:latin typeface="Arial"/>
              <a:cs typeface="Arial"/>
              <a:sym typeface="Arial"/>
            </a:endParaRPr>
          </a:p>
          <a:p>
            <a:pPr defTabSz="1219170">
              <a:buClr>
                <a:srgbClr val="000000"/>
              </a:buClr>
            </a:pPr>
            <a:r>
              <a:rPr lang="en-US" sz="1400" b="1" kern="0" dirty="0" err="1">
                <a:solidFill>
                  <a:srgbClr val="4B788C"/>
                </a:solidFill>
                <a:latin typeface="Arial"/>
                <a:cs typeface="Arial"/>
                <a:sym typeface="Arial"/>
              </a:rPr>
              <a:t>Nb</a:t>
            </a:r>
            <a:r>
              <a:rPr lang="en-US" sz="1400" b="1" kern="0" dirty="0">
                <a:solidFill>
                  <a:srgbClr val="4B788C"/>
                </a:solidFill>
                <a:latin typeface="Arial"/>
                <a:cs typeface="Arial"/>
                <a:sym typeface="Arial"/>
              </a:rPr>
              <a:t> de </a:t>
            </a:r>
            <a:r>
              <a:rPr lang="en-US" sz="1400" b="1" kern="0" dirty="0" err="1">
                <a:solidFill>
                  <a:srgbClr val="4B788C"/>
                </a:solidFill>
                <a:latin typeface="Arial"/>
                <a:cs typeface="Arial"/>
                <a:sym typeface="Arial"/>
              </a:rPr>
              <a:t>projets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collaboratifs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internationaux</a:t>
            </a:r>
            <a:r>
              <a:rPr lang="en-US" sz="1400" b="1" kern="0" dirty="0">
                <a:solidFill>
                  <a:srgbClr val="4B788C"/>
                </a:solidFill>
                <a:latin typeface="Arial"/>
                <a:cs typeface="Arial"/>
                <a:sym typeface="Arial"/>
              </a:rPr>
              <a:t> (avec les </a:t>
            </a:r>
            <a:r>
              <a:rPr lang="en-US" sz="1400" b="1" kern="0" dirty="0" err="1">
                <a:solidFill>
                  <a:srgbClr val="4B788C"/>
                </a:solidFill>
                <a:latin typeface="Arial"/>
                <a:cs typeface="Arial"/>
                <a:sym typeface="Arial"/>
              </a:rPr>
              <a:t>noms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si</a:t>
            </a:r>
            <a:r>
              <a:rPr lang="en-US" sz="1400" b="1" kern="0" dirty="0">
                <a:solidFill>
                  <a:srgbClr val="4B788C"/>
                </a:solidFill>
                <a:latin typeface="Arial"/>
                <a:cs typeface="Arial"/>
                <a:sym typeface="Arial"/>
              </a:rPr>
              <a:t> possible)</a:t>
            </a:r>
          </a:p>
          <a:p>
            <a:pPr defTabSz="1219170">
              <a:buClr>
                <a:srgbClr val="000000"/>
              </a:buClr>
            </a:pPr>
            <a:endParaRPr lang="en-US" sz="1400" b="1" kern="0" dirty="0">
              <a:solidFill>
                <a:srgbClr val="4B788C"/>
              </a:solidFill>
              <a:latin typeface="Arial"/>
              <a:cs typeface="Arial"/>
              <a:sym typeface="Arial"/>
            </a:endParaRPr>
          </a:p>
          <a:p>
            <a:pPr defTabSz="1219170">
              <a:buClr>
                <a:srgbClr val="000000"/>
              </a:buClr>
            </a:pPr>
            <a:r>
              <a:rPr lang="en-US" sz="1400" b="1" kern="0" dirty="0" err="1">
                <a:solidFill>
                  <a:srgbClr val="4B788C"/>
                </a:solidFill>
                <a:latin typeface="Arial"/>
                <a:cs typeface="Arial"/>
                <a:sym typeface="Arial"/>
              </a:rPr>
              <a:t>Moyens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disponibles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investissements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réalisés</a:t>
            </a:r>
            <a:r>
              <a:rPr lang="en-US" sz="1400" b="1" kern="0" dirty="0">
                <a:solidFill>
                  <a:srgbClr val="4B788C"/>
                </a:solidFill>
                <a:latin typeface="Arial"/>
                <a:cs typeface="Arial"/>
                <a:sym typeface="Arial"/>
              </a:rPr>
              <a:t>)</a:t>
            </a:r>
          </a:p>
        </p:txBody>
      </p:sp>
    </p:spTree>
    <p:extLst>
      <p:ext uri="{BB962C8B-B14F-4D97-AF65-F5344CB8AC3E}">
        <p14:creationId xmlns:p14="http://schemas.microsoft.com/office/powerpoint/2010/main" val="3410986371"/>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359998" y="457000"/>
            <a:ext cx="10791221" cy="423813"/>
          </a:xfrm>
          <a:prstGeom prst="rect">
            <a:avLst/>
          </a:prstGeom>
          <a:noFill/>
          <a:ln>
            <a:noFill/>
          </a:ln>
        </p:spPr>
        <p:txBody>
          <a:bodyPr spcFirstLastPara="1" wrap="square" lIns="0" tIns="0" rIns="0" bIns="72000" anchor="b" anchorCtr="0">
            <a:noAutofit/>
          </a:bodyPr>
          <a:lstStyle/>
          <a:p>
            <a:r>
              <a:rPr lang="fr-FR" dirty="0">
                <a:solidFill>
                  <a:srgbClr val="312782"/>
                </a:solidFill>
              </a:rPr>
              <a:t>Fiche d’Identité</a:t>
            </a:r>
            <a:endParaRPr dirty="0">
              <a:solidFill>
                <a:srgbClr val="312782"/>
              </a:solidFill>
            </a:endParaRPr>
          </a:p>
        </p:txBody>
      </p:sp>
      <p:sp>
        <p:nvSpPr>
          <p:cNvPr id="212" name="Google Shape;212;p29"/>
          <p:cNvSpPr txBox="1">
            <a:spLocks noGrp="1"/>
          </p:cNvSpPr>
          <p:nvPr>
            <p:ph type="sldNum" idx="12"/>
          </p:nvPr>
        </p:nvSpPr>
        <p:spPr>
          <a:xfrm>
            <a:off x="360000" y="6516000"/>
            <a:ext cx="206800" cy="174800"/>
          </a:xfrm>
          <a:prstGeom prst="rect">
            <a:avLst/>
          </a:prstGeom>
          <a:noFill/>
          <a:ln>
            <a:noFill/>
          </a:ln>
        </p:spPr>
        <p:txBody>
          <a:bodyPr spcFirstLastPara="1" wrap="square" lIns="0" tIns="36000" rIns="0" bIns="0" anchor="t" anchorCtr="0">
            <a:noAutofit/>
          </a:bodyPr>
          <a:lstStyle/>
          <a:p>
            <a:pPr defTabSz="1219170">
              <a:buClr>
                <a:srgbClr val="000000"/>
              </a:buClr>
            </a:pPr>
            <a:fld id="{00000000-1234-1234-1234-123412341234}" type="slidenum">
              <a:rPr lang="en-US" kern="0">
                <a:solidFill>
                  <a:srgbClr val="4B788C"/>
                </a:solidFill>
              </a:rPr>
              <a:pPr defTabSz="1219170">
                <a:buClr>
                  <a:srgbClr val="000000"/>
                </a:buClr>
              </a:pPr>
              <a:t>2</a:t>
            </a:fld>
            <a:endParaRPr kern="0" dirty="0">
              <a:solidFill>
                <a:srgbClr val="4B788C"/>
              </a:solidFill>
            </a:endParaRPr>
          </a:p>
        </p:txBody>
      </p:sp>
      <p:sp>
        <p:nvSpPr>
          <p:cNvPr id="213" name="Google Shape;213;p29"/>
          <p:cNvSpPr/>
          <p:nvPr/>
        </p:nvSpPr>
        <p:spPr>
          <a:xfrm rot="5400000">
            <a:off x="10041279" y="4777497"/>
            <a:ext cx="140800" cy="283200"/>
          </a:xfrm>
          <a:custGeom>
            <a:avLst/>
            <a:gdLst/>
            <a:ahLst/>
            <a:cxnLst/>
            <a:rect l="l" t="t" r="r" b="b"/>
            <a:pathLst>
              <a:path w="120000" h="120000" extrusionOk="0">
                <a:moveTo>
                  <a:pt x="0" y="0"/>
                </a:moveTo>
                <a:lnTo>
                  <a:pt x="0" y="120000"/>
                </a:lnTo>
                <a:lnTo>
                  <a:pt x="120000" y="59398"/>
                </a:lnTo>
                <a:lnTo>
                  <a:pt x="0" y="0"/>
                </a:lnTo>
                <a:close/>
              </a:path>
            </a:pathLst>
          </a:custGeom>
          <a:solidFill>
            <a:schemeClr val="lt1"/>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2" name="Google Shape;214;p29"/>
          <p:cNvSpPr txBox="1"/>
          <p:nvPr/>
        </p:nvSpPr>
        <p:spPr>
          <a:xfrm>
            <a:off x="222537" y="1119147"/>
            <a:ext cx="5657439" cy="5262181"/>
          </a:xfrm>
          <a:prstGeom prst="rect">
            <a:avLst/>
          </a:prstGeom>
          <a:noFill/>
          <a:ln>
            <a:solidFill>
              <a:schemeClr val="tx1"/>
            </a:solidFill>
          </a:ln>
        </p:spPr>
        <p:txBody>
          <a:bodyPr spcFirstLastPara="1" wrap="square" lIns="121900" tIns="121900" rIns="121900" bIns="121900" anchor="t" anchorCtr="0">
            <a:noAutofit/>
          </a:bodyPr>
          <a:lstStyle/>
          <a:p>
            <a:pPr defTabSz="1219170">
              <a:buClr>
                <a:srgbClr val="000000"/>
              </a:buClr>
            </a:pPr>
            <a:r>
              <a:rPr lang="en-US" sz="1400" b="1" kern="0" dirty="0">
                <a:solidFill>
                  <a:srgbClr val="4B788C"/>
                </a:solidFill>
                <a:latin typeface="Arial"/>
                <a:cs typeface="Arial"/>
                <a:sym typeface="Arial"/>
              </a:rPr>
              <a:t>Date de creation : 2014</a:t>
            </a:r>
          </a:p>
          <a:p>
            <a:pPr defTabSz="1219170">
              <a:buClr>
                <a:srgbClr val="000000"/>
              </a:buClr>
            </a:pPr>
            <a:endParaRPr lang="en-US" sz="1400" b="1" kern="0" dirty="0">
              <a:solidFill>
                <a:srgbClr val="4B788C"/>
              </a:solidFill>
              <a:latin typeface="Arial"/>
              <a:cs typeface="Arial"/>
              <a:sym typeface="Arial"/>
            </a:endParaRPr>
          </a:p>
          <a:p>
            <a:pPr defTabSz="1219170">
              <a:buClr>
                <a:srgbClr val="000000"/>
              </a:buClr>
            </a:pPr>
            <a:r>
              <a:rPr lang="en-US" sz="1400" b="1" kern="0" dirty="0" err="1">
                <a:solidFill>
                  <a:srgbClr val="4B788C"/>
                </a:solidFill>
                <a:latin typeface="Arial"/>
                <a:cs typeface="Arial"/>
                <a:sym typeface="Arial"/>
              </a:rPr>
              <a:t>Localisation</a:t>
            </a:r>
            <a:r>
              <a:rPr lang="en-US" sz="1400" b="1" kern="0" dirty="0">
                <a:solidFill>
                  <a:srgbClr val="4B788C"/>
                </a:solidFill>
                <a:latin typeface="Arial"/>
                <a:cs typeface="Arial"/>
                <a:sym typeface="Arial"/>
              </a:rPr>
              <a:t> : Versailles</a:t>
            </a:r>
          </a:p>
          <a:p>
            <a:pPr defTabSz="1219170">
              <a:buClr>
                <a:srgbClr val="000000"/>
              </a:buClr>
            </a:pPr>
            <a:r>
              <a:rPr lang="en-US" sz="1400" b="1" kern="0" dirty="0">
                <a:solidFill>
                  <a:srgbClr val="4B788C"/>
                </a:solidFill>
                <a:latin typeface="Arial"/>
                <a:cs typeface="Arial"/>
                <a:sym typeface="Arial"/>
              </a:rPr>
              <a:t>Contact : </a:t>
            </a:r>
          </a:p>
          <a:p>
            <a:pPr marL="177800" lvl="1" indent="-177800" defTabSz="1219170">
              <a:buClr>
                <a:srgbClr val="000000"/>
              </a:buClr>
              <a:buFontTx/>
              <a:buChar char="-"/>
            </a:pPr>
            <a:r>
              <a:rPr lang="en-US" sz="1400" b="1" kern="0" dirty="0">
                <a:solidFill>
                  <a:srgbClr val="575756"/>
                </a:solidFill>
                <a:latin typeface="Arial"/>
                <a:cs typeface="Arial"/>
                <a:sym typeface="Arial"/>
              </a:rPr>
              <a:t>Roch El Khoury , Dir du </a:t>
            </a:r>
            <a:r>
              <a:rPr lang="en-US" sz="1400" b="1" kern="0" dirty="0" err="1">
                <a:solidFill>
                  <a:srgbClr val="575756"/>
                </a:solidFill>
                <a:latin typeface="Arial"/>
                <a:cs typeface="Arial"/>
                <a:sym typeface="Arial"/>
              </a:rPr>
              <a:t>domaine</a:t>
            </a:r>
            <a:r>
              <a:rPr lang="en-US" sz="1400" b="1" kern="0" dirty="0">
                <a:solidFill>
                  <a:srgbClr val="575756"/>
                </a:solidFill>
                <a:latin typeface="Arial"/>
                <a:cs typeface="Arial"/>
                <a:sym typeface="Arial"/>
              </a:rPr>
              <a:t> Electrification</a:t>
            </a:r>
          </a:p>
          <a:p>
            <a:pPr marL="177800" lvl="1" indent="-177800" defTabSz="1219170">
              <a:buClr>
                <a:srgbClr val="000000"/>
              </a:buClr>
              <a:buFontTx/>
              <a:buChar char="-"/>
            </a:pPr>
            <a:r>
              <a:rPr lang="en-US" sz="1400" b="1" kern="0" dirty="0">
                <a:solidFill>
                  <a:srgbClr val="575756"/>
                </a:solidFill>
                <a:latin typeface="Arial"/>
                <a:cs typeface="Arial"/>
                <a:sym typeface="Arial"/>
              </a:rPr>
              <a:t>roch.elkhoury@vedecom.fr</a:t>
            </a:r>
          </a:p>
          <a:p>
            <a:pPr defTabSz="1219170">
              <a:buClr>
                <a:srgbClr val="000000"/>
              </a:buClr>
            </a:pPr>
            <a:endParaRPr lang="en-US" sz="1400" b="1" kern="0" dirty="0">
              <a:solidFill>
                <a:srgbClr val="4B788C"/>
              </a:solidFill>
              <a:latin typeface="Arial"/>
              <a:cs typeface="Arial"/>
              <a:sym typeface="Arial"/>
            </a:endParaRPr>
          </a:p>
          <a:p>
            <a:pPr defTabSz="1219170">
              <a:buClr>
                <a:srgbClr val="000000"/>
              </a:buClr>
            </a:pPr>
            <a:r>
              <a:rPr lang="en-US" sz="1400" b="1" kern="0" dirty="0" err="1">
                <a:solidFill>
                  <a:srgbClr val="4B788C"/>
                </a:solidFill>
                <a:latin typeface="Arial"/>
                <a:cs typeface="Arial"/>
                <a:sym typeface="Arial"/>
              </a:rPr>
              <a:t>Informations</a:t>
            </a:r>
            <a:r>
              <a:rPr lang="en-US" sz="1400" b="1" kern="0" dirty="0">
                <a:solidFill>
                  <a:srgbClr val="4B788C"/>
                </a:solidFill>
                <a:latin typeface="Arial"/>
                <a:cs typeface="Arial"/>
                <a:sym typeface="Arial"/>
              </a:rPr>
              <a:t> / </a:t>
            </a:r>
            <a:r>
              <a:rPr lang="en-US" sz="1400" b="1" kern="0" dirty="0" err="1">
                <a:solidFill>
                  <a:srgbClr val="4B788C"/>
                </a:solidFill>
                <a:latin typeface="Arial"/>
                <a:cs typeface="Arial"/>
                <a:sym typeface="Arial"/>
              </a:rPr>
              <a:t>Ressources</a:t>
            </a:r>
            <a:r>
              <a:rPr lang="en-US" sz="1400" b="1" kern="0" dirty="0">
                <a:solidFill>
                  <a:srgbClr val="4B788C"/>
                </a:solidFill>
                <a:latin typeface="Arial"/>
                <a:cs typeface="Arial"/>
                <a:sym typeface="Arial"/>
              </a:rPr>
              <a:t> :</a:t>
            </a:r>
          </a:p>
          <a:p>
            <a:pPr marL="177800" indent="-177800" defTabSz="1219170">
              <a:buClr>
                <a:srgbClr val="000000"/>
              </a:buClr>
              <a:buFontTx/>
              <a:buChar char="-"/>
            </a:pPr>
            <a:r>
              <a:rPr lang="en-US" sz="1400" b="1" kern="0" dirty="0" err="1">
                <a:solidFill>
                  <a:srgbClr val="575756"/>
                </a:solidFill>
                <a:latin typeface="Arial"/>
                <a:cs typeface="Arial"/>
                <a:sym typeface="Arial"/>
              </a:rPr>
              <a:t>Nombre</a:t>
            </a:r>
            <a:r>
              <a:rPr lang="en-US" sz="1400" b="1" kern="0" dirty="0">
                <a:solidFill>
                  <a:srgbClr val="575756"/>
                </a:solidFill>
                <a:latin typeface="Arial"/>
                <a:cs typeface="Arial"/>
                <a:sym typeface="Arial"/>
              </a:rPr>
              <a:t> de </a:t>
            </a:r>
            <a:r>
              <a:rPr lang="en-US" sz="1400" b="1" kern="0" dirty="0" err="1">
                <a:solidFill>
                  <a:srgbClr val="575756"/>
                </a:solidFill>
                <a:latin typeface="Arial"/>
                <a:cs typeface="Arial"/>
                <a:sym typeface="Arial"/>
              </a:rPr>
              <a:t>personnes</a:t>
            </a:r>
            <a:r>
              <a:rPr lang="en-US" sz="1400" b="1" kern="0" dirty="0">
                <a:solidFill>
                  <a:srgbClr val="575756"/>
                </a:solidFill>
                <a:latin typeface="Arial"/>
                <a:cs typeface="Arial"/>
                <a:sym typeface="Arial"/>
              </a:rPr>
              <a:t> (total) : 200</a:t>
            </a:r>
            <a:endParaRPr lang="en-US" sz="1400" kern="0" dirty="0">
              <a:solidFill>
                <a:srgbClr val="575756"/>
              </a:solidFill>
              <a:latin typeface="Arial"/>
              <a:cs typeface="Arial"/>
              <a:sym typeface="Arial"/>
            </a:endParaRPr>
          </a:p>
          <a:p>
            <a:pPr marL="177800" indent="-177800" defTabSz="1219170">
              <a:buClr>
                <a:srgbClr val="000000"/>
              </a:buClr>
              <a:buFontTx/>
              <a:buChar char="-"/>
            </a:pPr>
            <a:r>
              <a:rPr lang="en-US" sz="1400" b="1" kern="0" dirty="0" err="1">
                <a:solidFill>
                  <a:srgbClr val="575756"/>
                </a:solidFill>
                <a:latin typeface="Arial"/>
                <a:cs typeface="Arial"/>
                <a:sym typeface="Arial"/>
              </a:rPr>
              <a:t>Nombre</a:t>
            </a:r>
            <a:r>
              <a:rPr lang="en-US" sz="1400" b="1" kern="0" dirty="0">
                <a:solidFill>
                  <a:srgbClr val="575756"/>
                </a:solidFill>
                <a:latin typeface="Arial"/>
                <a:cs typeface="Arial"/>
                <a:sym typeface="Arial"/>
              </a:rPr>
              <a:t> de </a:t>
            </a:r>
            <a:r>
              <a:rPr lang="en-US" sz="1400" b="1" kern="0" dirty="0" err="1">
                <a:solidFill>
                  <a:srgbClr val="575756"/>
                </a:solidFill>
                <a:latin typeface="Arial"/>
                <a:cs typeface="Arial"/>
                <a:sym typeface="Arial"/>
              </a:rPr>
              <a:t>personnes</a:t>
            </a:r>
            <a:r>
              <a:rPr lang="en-US" sz="1400" b="1" kern="0" dirty="0">
                <a:solidFill>
                  <a:srgbClr val="575756"/>
                </a:solidFill>
                <a:latin typeface="Arial"/>
                <a:cs typeface="Arial"/>
                <a:sym typeface="Arial"/>
              </a:rPr>
              <a:t> “</a:t>
            </a:r>
            <a:r>
              <a:rPr lang="en-US" sz="1400" b="1" kern="0" dirty="0" err="1">
                <a:solidFill>
                  <a:srgbClr val="575756"/>
                </a:solidFill>
                <a:latin typeface="Arial"/>
                <a:cs typeface="Arial"/>
                <a:sym typeface="Arial"/>
              </a:rPr>
              <a:t>dédiées</a:t>
            </a:r>
            <a:r>
              <a:rPr lang="en-US" sz="1400" b="1" kern="0" dirty="0">
                <a:solidFill>
                  <a:srgbClr val="575756"/>
                </a:solidFill>
                <a:latin typeface="Arial"/>
                <a:cs typeface="Arial"/>
                <a:sym typeface="Arial"/>
              </a:rPr>
              <a:t>” à </a:t>
            </a:r>
            <a:r>
              <a:rPr lang="en-US" sz="1400" b="1" kern="0" dirty="0" err="1">
                <a:solidFill>
                  <a:srgbClr val="575756"/>
                </a:solidFill>
                <a:latin typeface="Arial"/>
                <a:cs typeface="Arial"/>
                <a:sym typeface="Arial"/>
              </a:rPr>
              <a:t>l’Electronique</a:t>
            </a:r>
            <a:r>
              <a:rPr lang="en-US" sz="1400" b="1" kern="0" dirty="0">
                <a:solidFill>
                  <a:srgbClr val="575756"/>
                </a:solidFill>
                <a:latin typeface="Arial"/>
                <a:cs typeface="Arial"/>
                <a:sym typeface="Arial"/>
              </a:rPr>
              <a:t> de Puissance : 45</a:t>
            </a:r>
          </a:p>
          <a:p>
            <a:pPr marL="635000" lvl="1" indent="-177800" defTabSz="1219170">
              <a:buClr>
                <a:srgbClr val="000000"/>
              </a:buClr>
              <a:buFontTx/>
              <a:buChar char="-"/>
            </a:pPr>
            <a:r>
              <a:rPr lang="en-US" sz="1400" b="1" kern="0" dirty="0" err="1">
                <a:solidFill>
                  <a:srgbClr val="575756"/>
                </a:solidFill>
                <a:latin typeface="Arial"/>
                <a:cs typeface="Arial"/>
                <a:sym typeface="Arial"/>
              </a:rPr>
              <a:t>Nb</a:t>
            </a:r>
            <a:r>
              <a:rPr lang="en-US" sz="1400" b="1" kern="0" dirty="0">
                <a:solidFill>
                  <a:srgbClr val="575756"/>
                </a:solidFill>
                <a:latin typeface="Arial"/>
                <a:cs typeface="Arial"/>
                <a:sym typeface="Arial"/>
              </a:rPr>
              <a:t> de publications : 26 </a:t>
            </a:r>
            <a:r>
              <a:rPr lang="en-US" sz="1400" b="1" kern="0" dirty="0" err="1">
                <a:solidFill>
                  <a:srgbClr val="575756"/>
                </a:solidFill>
                <a:latin typeface="Arial"/>
                <a:cs typeface="Arial"/>
                <a:sym typeface="Arial"/>
              </a:rPr>
              <a:t>en</a:t>
            </a:r>
            <a:r>
              <a:rPr lang="en-US" sz="1400" b="1" kern="0" dirty="0">
                <a:solidFill>
                  <a:srgbClr val="575756"/>
                </a:solidFill>
                <a:latin typeface="Arial"/>
                <a:cs typeface="Arial"/>
                <a:sym typeface="Arial"/>
              </a:rPr>
              <a:t> 2019 </a:t>
            </a:r>
          </a:p>
          <a:p>
            <a:pPr marL="635000" lvl="1" indent="-177800" defTabSz="1219170">
              <a:buClr>
                <a:srgbClr val="000000"/>
              </a:buClr>
              <a:buFontTx/>
              <a:buChar char="-"/>
            </a:pPr>
            <a:r>
              <a:rPr lang="en-US" sz="1400" b="1" kern="0" dirty="0">
                <a:solidFill>
                  <a:srgbClr val="575756"/>
                </a:solidFill>
                <a:latin typeface="Arial"/>
                <a:cs typeface="Arial"/>
                <a:sym typeface="Arial"/>
              </a:rPr>
              <a:t>Budget </a:t>
            </a:r>
            <a:r>
              <a:rPr lang="en-US" sz="1400" b="1" kern="0" dirty="0" err="1">
                <a:solidFill>
                  <a:srgbClr val="575756"/>
                </a:solidFill>
                <a:latin typeface="Arial"/>
                <a:cs typeface="Arial"/>
                <a:sym typeface="Arial"/>
              </a:rPr>
              <a:t>annuel</a:t>
            </a:r>
            <a:r>
              <a:rPr lang="en-US" sz="1400" b="1" kern="0" dirty="0">
                <a:solidFill>
                  <a:srgbClr val="575756"/>
                </a:solidFill>
                <a:latin typeface="Arial"/>
                <a:cs typeface="Arial"/>
                <a:sym typeface="Arial"/>
              </a:rPr>
              <a:t> total &amp; </a:t>
            </a:r>
            <a:r>
              <a:rPr lang="en-US" sz="1400" b="1" kern="0" dirty="0" err="1">
                <a:solidFill>
                  <a:srgbClr val="575756"/>
                </a:solidFill>
                <a:latin typeface="Arial"/>
                <a:cs typeface="Arial"/>
                <a:sym typeface="Arial"/>
              </a:rPr>
              <a:t>EdP</a:t>
            </a:r>
            <a:endParaRPr lang="en-US" sz="1400" b="1" kern="0" dirty="0">
              <a:solidFill>
                <a:srgbClr val="575756"/>
              </a:solidFill>
              <a:latin typeface="Arial"/>
              <a:cs typeface="Arial"/>
              <a:sym typeface="Arial"/>
            </a:endParaRPr>
          </a:p>
          <a:p>
            <a:pPr marL="177800" indent="-177800" defTabSz="1219170">
              <a:buClr>
                <a:srgbClr val="000000"/>
              </a:buClr>
              <a:buFontTx/>
              <a:buChar char="-"/>
            </a:pPr>
            <a:endParaRPr lang="en-US" sz="1400" b="1" kern="0" dirty="0">
              <a:solidFill>
                <a:srgbClr val="575756"/>
              </a:solidFill>
              <a:latin typeface="Arial"/>
              <a:cs typeface="Arial"/>
              <a:sym typeface="Arial"/>
            </a:endParaRPr>
          </a:p>
          <a:p>
            <a:pPr defTabSz="1219170">
              <a:buClr>
                <a:srgbClr val="000000"/>
              </a:buClr>
            </a:pPr>
            <a:r>
              <a:rPr lang="en-US" sz="1400" b="1" kern="0" dirty="0" err="1">
                <a:solidFill>
                  <a:srgbClr val="4B788C"/>
                </a:solidFill>
                <a:cs typeface="Arial"/>
                <a:sym typeface="Arial"/>
              </a:rPr>
              <a:t>Informations</a:t>
            </a:r>
            <a:r>
              <a:rPr lang="en-US" sz="1400" b="1" kern="0" dirty="0">
                <a:solidFill>
                  <a:srgbClr val="4B788C"/>
                </a:solidFill>
                <a:cs typeface="Arial"/>
                <a:sym typeface="Arial"/>
              </a:rPr>
              <a:t> </a:t>
            </a:r>
            <a:r>
              <a:rPr lang="en-US" sz="1400" b="1" kern="0" dirty="0" err="1">
                <a:solidFill>
                  <a:srgbClr val="4B788C"/>
                </a:solidFill>
                <a:cs typeface="Arial"/>
                <a:sym typeface="Arial"/>
              </a:rPr>
              <a:t>Partenaires</a:t>
            </a:r>
            <a:r>
              <a:rPr lang="en-US" sz="1400" b="1" kern="0" dirty="0">
                <a:solidFill>
                  <a:srgbClr val="4B788C"/>
                </a:solidFill>
                <a:cs typeface="Arial"/>
                <a:sym typeface="Arial"/>
              </a:rPr>
              <a:t> </a:t>
            </a:r>
            <a:r>
              <a:rPr lang="en-US" sz="1400" b="1" kern="0" dirty="0" err="1">
                <a:solidFill>
                  <a:srgbClr val="4B788C"/>
                </a:solidFill>
                <a:cs typeface="Arial"/>
                <a:sym typeface="Arial"/>
              </a:rPr>
              <a:t>Industriels</a:t>
            </a:r>
            <a:endParaRPr lang="en-US" sz="1400" b="1" kern="0" dirty="0">
              <a:solidFill>
                <a:srgbClr val="4B788C"/>
              </a:solidFill>
              <a:cs typeface="Arial"/>
              <a:sym typeface="Arial"/>
            </a:endParaRPr>
          </a:p>
          <a:p>
            <a:pPr marL="285750" indent="-285750" defTabSz="1219170">
              <a:buClr>
                <a:srgbClr val="000000"/>
              </a:buClr>
              <a:buFont typeface="Arial" panose="020B0604020202020204" pitchFamily="34" charset="0"/>
              <a:buChar char="•"/>
            </a:pPr>
            <a:endParaRPr lang="en-US" sz="1400" b="1" kern="0" dirty="0">
              <a:solidFill>
                <a:srgbClr val="575756"/>
              </a:solidFill>
              <a:latin typeface="Arial"/>
              <a:cs typeface="Arial"/>
              <a:sym typeface="Arial"/>
            </a:endParaRPr>
          </a:p>
          <a:p>
            <a:pPr marL="285750" indent="-285750" defTabSz="1219170">
              <a:buClr>
                <a:srgbClr val="000000"/>
              </a:buClr>
              <a:buFont typeface="Arial" panose="020B0604020202020204" pitchFamily="34" charset="0"/>
              <a:buChar char="•"/>
            </a:pPr>
            <a:r>
              <a:rPr lang="en-US" sz="1400" b="1" kern="0" dirty="0">
                <a:solidFill>
                  <a:srgbClr val="575756"/>
                </a:solidFill>
                <a:latin typeface="Arial"/>
                <a:cs typeface="Arial"/>
                <a:sym typeface="Arial"/>
              </a:rPr>
              <a:t>PSA, Renault, </a:t>
            </a:r>
            <a:r>
              <a:rPr lang="en-US" sz="1400" b="1" kern="0" dirty="0" err="1">
                <a:solidFill>
                  <a:srgbClr val="575756"/>
                </a:solidFill>
                <a:latin typeface="Arial"/>
                <a:cs typeface="Arial"/>
                <a:sym typeface="Arial"/>
              </a:rPr>
              <a:t>Safran</a:t>
            </a:r>
            <a:r>
              <a:rPr lang="en-US" sz="1400" b="1" kern="0" dirty="0">
                <a:solidFill>
                  <a:srgbClr val="575756"/>
                </a:solidFill>
                <a:latin typeface="Arial"/>
                <a:cs typeface="Arial"/>
                <a:sym typeface="Arial"/>
              </a:rPr>
              <a:t>, Total, </a:t>
            </a:r>
            <a:r>
              <a:rPr lang="en-US" sz="1400" b="1" kern="0" dirty="0" err="1">
                <a:solidFill>
                  <a:srgbClr val="575756"/>
                </a:solidFill>
                <a:latin typeface="Arial"/>
                <a:cs typeface="Arial"/>
                <a:sym typeface="Arial"/>
              </a:rPr>
              <a:t>EdF</a:t>
            </a:r>
            <a:r>
              <a:rPr lang="en-US" sz="1400" b="1" kern="0" dirty="0">
                <a:solidFill>
                  <a:srgbClr val="575756"/>
                </a:solidFill>
                <a:latin typeface="Arial"/>
                <a:cs typeface="Arial"/>
                <a:sym typeface="Arial"/>
              </a:rPr>
              <a:t>, Faurecia, </a:t>
            </a:r>
            <a:r>
              <a:rPr lang="en-US" sz="1400" b="1" kern="0" dirty="0" err="1">
                <a:solidFill>
                  <a:srgbClr val="575756"/>
                </a:solidFill>
                <a:latin typeface="Arial"/>
                <a:cs typeface="Arial"/>
                <a:sym typeface="Arial"/>
              </a:rPr>
              <a:t>Valeo</a:t>
            </a:r>
            <a:r>
              <a:rPr lang="en-US" sz="1400" b="1" kern="0" dirty="0">
                <a:solidFill>
                  <a:srgbClr val="575756"/>
                </a:solidFill>
                <a:latin typeface="Arial"/>
                <a:cs typeface="Arial"/>
                <a:sym typeface="Arial"/>
              </a:rPr>
              <a:t>, …</a:t>
            </a:r>
          </a:p>
          <a:p>
            <a:pPr defTabSz="1219170">
              <a:buClr>
                <a:srgbClr val="000000"/>
              </a:buClr>
            </a:pPr>
            <a:endParaRPr lang="en-US" sz="1400" b="1" kern="0" dirty="0">
              <a:solidFill>
                <a:srgbClr val="4B788C"/>
              </a:solidFill>
              <a:cs typeface="Arial"/>
              <a:sym typeface="Arial"/>
            </a:endParaRPr>
          </a:p>
          <a:p>
            <a:pPr defTabSz="1219170">
              <a:buClr>
                <a:srgbClr val="000000"/>
              </a:buClr>
            </a:pPr>
            <a:endParaRPr lang="en-US" sz="1400" b="1" kern="0" dirty="0">
              <a:solidFill>
                <a:srgbClr val="4B788C"/>
              </a:solidFill>
              <a:cs typeface="Arial"/>
              <a:sym typeface="Arial"/>
            </a:endParaRPr>
          </a:p>
          <a:p>
            <a:pPr defTabSz="1219170">
              <a:buClr>
                <a:srgbClr val="000000"/>
              </a:buClr>
            </a:pPr>
            <a:r>
              <a:rPr lang="en-US" sz="1400" b="1" kern="0" dirty="0" err="1">
                <a:solidFill>
                  <a:srgbClr val="4B788C"/>
                </a:solidFill>
                <a:cs typeface="Arial"/>
                <a:sym typeface="Arial"/>
              </a:rPr>
              <a:t>Informations</a:t>
            </a:r>
            <a:r>
              <a:rPr lang="en-US" sz="1400" b="1" kern="0" dirty="0">
                <a:solidFill>
                  <a:srgbClr val="4B788C"/>
                </a:solidFill>
                <a:cs typeface="Arial"/>
                <a:sym typeface="Arial"/>
              </a:rPr>
              <a:t> </a:t>
            </a:r>
            <a:r>
              <a:rPr lang="en-US" sz="1400" b="1" kern="0" dirty="0" err="1">
                <a:solidFill>
                  <a:srgbClr val="4B788C"/>
                </a:solidFill>
                <a:cs typeface="Arial"/>
                <a:sym typeface="Arial"/>
              </a:rPr>
              <a:t>Partenaires</a:t>
            </a:r>
            <a:r>
              <a:rPr lang="en-US" sz="1400" b="1" kern="0" dirty="0">
                <a:solidFill>
                  <a:srgbClr val="4B788C"/>
                </a:solidFill>
                <a:cs typeface="Arial"/>
                <a:sym typeface="Arial"/>
              </a:rPr>
              <a:t> </a:t>
            </a:r>
            <a:r>
              <a:rPr lang="en-US" sz="1400" b="1" kern="0" dirty="0" err="1">
                <a:solidFill>
                  <a:srgbClr val="4B788C"/>
                </a:solidFill>
                <a:cs typeface="Arial"/>
                <a:sym typeface="Arial"/>
              </a:rPr>
              <a:t>Académiques</a:t>
            </a:r>
            <a:r>
              <a:rPr lang="en-US" sz="1400" b="1" kern="0" dirty="0">
                <a:solidFill>
                  <a:srgbClr val="4B788C"/>
                </a:solidFill>
                <a:cs typeface="Arial"/>
                <a:sym typeface="Arial"/>
              </a:rPr>
              <a:t> (</a:t>
            </a:r>
            <a:r>
              <a:rPr lang="en-US" sz="1400" b="1" kern="0" dirty="0" err="1">
                <a:solidFill>
                  <a:srgbClr val="4B788C"/>
                </a:solidFill>
                <a:cs typeface="Arial"/>
                <a:sym typeface="Arial"/>
              </a:rPr>
              <a:t>nationaux</a:t>
            </a:r>
            <a:r>
              <a:rPr lang="en-US" sz="1400" b="1" kern="0" dirty="0">
                <a:solidFill>
                  <a:srgbClr val="4B788C"/>
                </a:solidFill>
                <a:cs typeface="Arial"/>
                <a:sym typeface="Arial"/>
              </a:rPr>
              <a:t> / </a:t>
            </a:r>
            <a:r>
              <a:rPr lang="en-US" sz="1400" b="1" kern="0" dirty="0" err="1">
                <a:solidFill>
                  <a:srgbClr val="4B788C"/>
                </a:solidFill>
                <a:cs typeface="Arial"/>
                <a:sym typeface="Arial"/>
              </a:rPr>
              <a:t>internationaux</a:t>
            </a:r>
            <a:r>
              <a:rPr lang="en-US" sz="1400" b="1" kern="0" dirty="0">
                <a:solidFill>
                  <a:srgbClr val="4B788C"/>
                </a:solidFill>
                <a:cs typeface="Arial"/>
                <a:sym typeface="Arial"/>
              </a:rPr>
              <a:t>)</a:t>
            </a:r>
          </a:p>
          <a:p>
            <a:pPr defTabSz="1219170">
              <a:buClr>
                <a:srgbClr val="000000"/>
              </a:buClr>
            </a:pPr>
            <a:endParaRPr lang="en-US" sz="1400" b="1" kern="0" dirty="0">
              <a:solidFill>
                <a:srgbClr val="4B788C"/>
              </a:solidFill>
              <a:latin typeface="Arial"/>
              <a:cs typeface="Arial"/>
              <a:sym typeface="Arial"/>
            </a:endParaRPr>
          </a:p>
          <a:p>
            <a:pPr defTabSz="1219170">
              <a:buClr>
                <a:srgbClr val="000000"/>
              </a:buClr>
            </a:pPr>
            <a:endParaRPr lang="en-US" sz="1400" b="1" kern="0" dirty="0">
              <a:solidFill>
                <a:srgbClr val="4B788C"/>
              </a:solidFill>
              <a:latin typeface="Arial"/>
              <a:cs typeface="Arial"/>
              <a:sym typeface="Arial"/>
            </a:endParaRPr>
          </a:p>
        </p:txBody>
      </p:sp>
      <p:sp>
        <p:nvSpPr>
          <p:cNvPr id="13" name="Google Shape;214;p29"/>
          <p:cNvSpPr txBox="1"/>
          <p:nvPr/>
        </p:nvSpPr>
        <p:spPr>
          <a:xfrm>
            <a:off x="6023992" y="1119147"/>
            <a:ext cx="6048673" cy="5262181"/>
          </a:xfrm>
          <a:prstGeom prst="rect">
            <a:avLst/>
          </a:prstGeom>
          <a:noFill/>
          <a:ln>
            <a:solidFill>
              <a:schemeClr val="tx1"/>
            </a:solidFill>
          </a:ln>
        </p:spPr>
        <p:txBody>
          <a:bodyPr spcFirstLastPara="1" wrap="square" lIns="121900" tIns="121900" rIns="121900" bIns="121900" anchor="t" anchorCtr="0">
            <a:noAutofit/>
          </a:bodyPr>
          <a:lstStyle/>
          <a:p>
            <a:pPr defTabSz="1219170">
              <a:buClr>
                <a:srgbClr val="000000"/>
              </a:buClr>
            </a:pPr>
            <a:r>
              <a:rPr lang="en-US" sz="1400" b="1" kern="0" dirty="0" err="1">
                <a:solidFill>
                  <a:srgbClr val="4B788C"/>
                </a:solidFill>
                <a:latin typeface="Arial"/>
                <a:cs typeface="Arial"/>
                <a:sym typeface="Arial"/>
              </a:rPr>
              <a:t>Nb</a:t>
            </a:r>
            <a:r>
              <a:rPr lang="en-US" sz="1400" b="1" kern="0" dirty="0">
                <a:solidFill>
                  <a:srgbClr val="4B788C"/>
                </a:solidFill>
                <a:latin typeface="Arial"/>
                <a:cs typeface="Arial"/>
                <a:sym typeface="Arial"/>
              </a:rPr>
              <a:t> de </a:t>
            </a:r>
            <a:r>
              <a:rPr lang="en-US" sz="1400" b="1" kern="0" dirty="0" err="1">
                <a:solidFill>
                  <a:srgbClr val="4B788C"/>
                </a:solidFill>
                <a:latin typeface="Arial"/>
                <a:cs typeface="Arial"/>
                <a:sym typeface="Arial"/>
              </a:rPr>
              <a:t>Projets</a:t>
            </a:r>
            <a:r>
              <a:rPr lang="en-US" sz="1400" b="1" kern="0" dirty="0">
                <a:solidFill>
                  <a:srgbClr val="4B788C"/>
                </a:solidFill>
                <a:latin typeface="Arial"/>
                <a:cs typeface="Arial"/>
                <a:sym typeface="Arial"/>
              </a:rPr>
              <a:t> (internes) : </a:t>
            </a:r>
          </a:p>
          <a:p>
            <a:pPr marL="285750" indent="-285750" defTabSz="1219170">
              <a:buClr>
                <a:srgbClr val="000000"/>
              </a:buClr>
              <a:buFont typeface="Arial" panose="020B0604020202020204" pitchFamily="34" charset="0"/>
              <a:buChar char="•"/>
            </a:pPr>
            <a:endParaRPr lang="en-US" sz="1400" b="1" kern="0" dirty="0">
              <a:solidFill>
                <a:srgbClr val="575756"/>
              </a:solidFill>
              <a:latin typeface="Arial"/>
              <a:cs typeface="Arial"/>
              <a:sym typeface="Arial"/>
            </a:endParaRPr>
          </a:p>
          <a:p>
            <a:pPr defTabSz="1219170">
              <a:buClr>
                <a:srgbClr val="000000"/>
              </a:buClr>
            </a:pPr>
            <a:endParaRPr lang="en-US" sz="1400" b="1" kern="0" dirty="0">
              <a:solidFill>
                <a:srgbClr val="4B788C"/>
              </a:solidFill>
              <a:latin typeface="Arial"/>
              <a:cs typeface="Arial"/>
              <a:sym typeface="Arial"/>
            </a:endParaRPr>
          </a:p>
          <a:p>
            <a:pPr defTabSz="1219170">
              <a:buClr>
                <a:srgbClr val="000000"/>
              </a:buClr>
            </a:pPr>
            <a:r>
              <a:rPr lang="en-US" sz="1400" b="1" kern="0" dirty="0" err="1">
                <a:solidFill>
                  <a:srgbClr val="4B788C"/>
                </a:solidFill>
                <a:latin typeface="Arial"/>
                <a:cs typeface="Arial"/>
                <a:sym typeface="Arial"/>
              </a:rPr>
              <a:t>Nb</a:t>
            </a:r>
            <a:r>
              <a:rPr lang="en-US" sz="1400" b="1" kern="0" dirty="0">
                <a:solidFill>
                  <a:srgbClr val="4B788C"/>
                </a:solidFill>
                <a:latin typeface="Arial"/>
                <a:cs typeface="Arial"/>
                <a:sym typeface="Arial"/>
              </a:rPr>
              <a:t> de </a:t>
            </a:r>
            <a:r>
              <a:rPr lang="en-US" sz="1400" b="1" kern="0" dirty="0" err="1">
                <a:solidFill>
                  <a:srgbClr val="4B788C"/>
                </a:solidFill>
                <a:latin typeface="Arial"/>
                <a:cs typeface="Arial"/>
                <a:sym typeface="Arial"/>
              </a:rPr>
              <a:t>projets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collaboratifs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nationaux</a:t>
            </a:r>
            <a:r>
              <a:rPr lang="en-US" sz="1400" b="1" kern="0" dirty="0">
                <a:solidFill>
                  <a:srgbClr val="4B788C"/>
                </a:solidFill>
                <a:latin typeface="Arial"/>
                <a:cs typeface="Arial"/>
                <a:sym typeface="Arial"/>
              </a:rPr>
              <a:t> / </a:t>
            </a:r>
            <a:r>
              <a:rPr lang="en-US" sz="1400" b="1" kern="0" dirty="0" err="1">
                <a:solidFill>
                  <a:srgbClr val="4B788C"/>
                </a:solidFill>
                <a:latin typeface="Arial"/>
                <a:cs typeface="Arial"/>
                <a:sym typeface="Arial"/>
              </a:rPr>
              <a:t>internationaux</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liés</a:t>
            </a:r>
            <a:r>
              <a:rPr lang="en-US" sz="1400" b="1" kern="0" dirty="0">
                <a:solidFill>
                  <a:srgbClr val="4B788C"/>
                </a:solidFill>
                <a:latin typeface="Arial"/>
                <a:cs typeface="Arial"/>
                <a:sym typeface="Arial"/>
              </a:rPr>
              <a:t> à </a:t>
            </a:r>
            <a:r>
              <a:rPr lang="en-US" sz="1400" b="1" kern="0" dirty="0" err="1">
                <a:solidFill>
                  <a:srgbClr val="4B788C"/>
                </a:solidFill>
                <a:latin typeface="Arial"/>
                <a:cs typeface="Arial"/>
                <a:sym typeface="Arial"/>
              </a:rPr>
              <a:t>EdP</a:t>
            </a:r>
            <a:r>
              <a:rPr lang="en-US" sz="1400" b="1" kern="0" dirty="0">
                <a:solidFill>
                  <a:srgbClr val="4B788C"/>
                </a:solidFill>
                <a:latin typeface="Arial"/>
                <a:cs typeface="Arial"/>
                <a:sym typeface="Arial"/>
              </a:rPr>
              <a:t>):</a:t>
            </a:r>
          </a:p>
          <a:p>
            <a:pPr marL="285750" indent="-285750" defTabSz="1219170">
              <a:buClr>
                <a:srgbClr val="000000"/>
              </a:buClr>
              <a:buFont typeface="Arial" panose="020B0604020202020204" pitchFamily="34" charset="0"/>
              <a:buChar char="•"/>
            </a:pPr>
            <a:r>
              <a:rPr lang="en-US" sz="1400" b="1" kern="0" dirty="0">
                <a:solidFill>
                  <a:srgbClr val="575756"/>
                </a:solidFill>
                <a:latin typeface="Arial"/>
                <a:cs typeface="Arial"/>
                <a:sym typeface="Arial"/>
              </a:rPr>
              <a:t>X (</a:t>
            </a:r>
            <a:r>
              <a:rPr lang="en-US" sz="1400" b="1" kern="0" dirty="0" err="1">
                <a:solidFill>
                  <a:srgbClr val="575756"/>
                </a:solidFill>
                <a:latin typeface="Arial"/>
                <a:cs typeface="Arial"/>
                <a:sym typeface="Arial"/>
              </a:rPr>
              <a:t>dont</a:t>
            </a:r>
            <a:r>
              <a:rPr lang="en-US" sz="1400" b="1" kern="0" dirty="0">
                <a:solidFill>
                  <a:srgbClr val="575756"/>
                </a:solidFill>
                <a:latin typeface="Arial"/>
                <a:cs typeface="Arial"/>
                <a:sym typeface="Arial"/>
              </a:rPr>
              <a:t> x </a:t>
            </a:r>
            <a:r>
              <a:rPr lang="en-US" sz="1400" b="1" kern="0" dirty="0" err="1">
                <a:solidFill>
                  <a:srgbClr val="575756"/>
                </a:solidFill>
                <a:latin typeface="Arial"/>
                <a:cs typeface="Arial"/>
                <a:sym typeface="Arial"/>
              </a:rPr>
              <a:t>en</a:t>
            </a:r>
            <a:r>
              <a:rPr lang="en-US" sz="1400" b="1" kern="0" dirty="0">
                <a:solidFill>
                  <a:srgbClr val="575756"/>
                </a:solidFill>
                <a:latin typeface="Arial"/>
                <a:cs typeface="Arial"/>
                <a:sym typeface="Arial"/>
              </a:rPr>
              <a:t> </a:t>
            </a:r>
            <a:r>
              <a:rPr lang="en-US" sz="1400" b="1" kern="0" dirty="0" err="1">
                <a:solidFill>
                  <a:srgbClr val="575756"/>
                </a:solidFill>
                <a:latin typeface="Arial"/>
                <a:cs typeface="Arial"/>
                <a:sym typeface="Arial"/>
              </a:rPr>
              <a:t>EdP</a:t>
            </a:r>
            <a:r>
              <a:rPr lang="en-US" sz="1400" b="1" kern="0" dirty="0">
                <a:solidFill>
                  <a:srgbClr val="575756"/>
                </a:solidFill>
                <a:latin typeface="Arial"/>
                <a:cs typeface="Arial"/>
                <a:sym typeface="Arial"/>
              </a:rPr>
              <a:t>, </a:t>
            </a:r>
            <a:r>
              <a:rPr lang="en-US" sz="1400" b="1" kern="0" dirty="0" err="1">
                <a:solidFill>
                  <a:srgbClr val="575756"/>
                </a:solidFill>
                <a:latin typeface="Arial"/>
                <a:cs typeface="Arial"/>
                <a:sym typeface="Arial"/>
              </a:rPr>
              <a:t>eg</a:t>
            </a:r>
            <a:r>
              <a:rPr lang="en-US" sz="1400" b="1" kern="0" dirty="0">
                <a:solidFill>
                  <a:srgbClr val="575756"/>
                </a:solidFill>
                <a:latin typeface="Arial"/>
                <a:cs typeface="Arial"/>
                <a:sym typeface="Arial"/>
              </a:rPr>
              <a:t>. INCIT-EV, COSMOS,  …)</a:t>
            </a:r>
          </a:p>
          <a:p>
            <a:pPr defTabSz="1219170">
              <a:buClr>
                <a:srgbClr val="000000"/>
              </a:buClr>
            </a:pPr>
            <a:endParaRPr lang="en-US" sz="1400" b="1" kern="0" dirty="0">
              <a:solidFill>
                <a:srgbClr val="4B788C"/>
              </a:solidFill>
              <a:latin typeface="Arial"/>
              <a:cs typeface="Arial"/>
              <a:sym typeface="Arial"/>
            </a:endParaRPr>
          </a:p>
          <a:p>
            <a:pPr defTabSz="1219170">
              <a:buClr>
                <a:srgbClr val="000000"/>
              </a:buClr>
            </a:pPr>
            <a:r>
              <a:rPr lang="en-US" sz="1400" b="1" kern="0" dirty="0" err="1">
                <a:solidFill>
                  <a:srgbClr val="4B788C"/>
                </a:solidFill>
                <a:latin typeface="Arial"/>
                <a:cs typeface="Arial"/>
                <a:sym typeface="Arial"/>
              </a:rPr>
              <a:t>Moyens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disponibles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investissements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réalisés</a:t>
            </a:r>
            <a:r>
              <a:rPr lang="en-US" sz="1400" b="1" kern="0" dirty="0">
                <a:solidFill>
                  <a:srgbClr val="4B788C"/>
                </a:solidFill>
                <a:latin typeface="Arial"/>
                <a:cs typeface="Arial"/>
                <a:sym typeface="Arial"/>
              </a:rPr>
              <a:t>)</a:t>
            </a:r>
          </a:p>
        </p:txBody>
      </p:sp>
      <p:pic>
        <p:nvPicPr>
          <p:cNvPr id="5" name="Image 4"/>
          <p:cNvPicPr>
            <a:picLocks noChangeAspect="1"/>
          </p:cNvPicPr>
          <p:nvPr/>
        </p:nvPicPr>
        <p:blipFill>
          <a:blip r:embed="rId3"/>
          <a:stretch>
            <a:fillRect/>
          </a:stretch>
        </p:blipFill>
        <p:spPr>
          <a:xfrm>
            <a:off x="10200456" y="33062"/>
            <a:ext cx="1872209" cy="1046909"/>
          </a:xfrm>
          <a:prstGeom prst="rect">
            <a:avLst/>
          </a:prstGeom>
        </p:spPr>
      </p:pic>
      <p:pic>
        <p:nvPicPr>
          <p:cNvPr id="6" name="Image 5"/>
          <p:cNvPicPr>
            <a:picLocks noChangeAspect="1"/>
          </p:cNvPicPr>
          <p:nvPr/>
        </p:nvPicPr>
        <p:blipFill>
          <a:blip r:embed="rId4"/>
          <a:stretch>
            <a:fillRect/>
          </a:stretch>
        </p:blipFill>
        <p:spPr>
          <a:xfrm>
            <a:off x="7356022" y="2750742"/>
            <a:ext cx="3088366" cy="1746226"/>
          </a:xfrm>
          <a:prstGeom prst="rect">
            <a:avLst/>
          </a:prstGeom>
        </p:spPr>
      </p:pic>
      <p:pic>
        <p:nvPicPr>
          <p:cNvPr id="7" name="Image 6"/>
          <p:cNvPicPr>
            <a:picLocks noChangeAspect="1"/>
          </p:cNvPicPr>
          <p:nvPr/>
        </p:nvPicPr>
        <p:blipFill>
          <a:blip r:embed="rId5"/>
          <a:stretch>
            <a:fillRect/>
          </a:stretch>
        </p:blipFill>
        <p:spPr>
          <a:xfrm>
            <a:off x="9144928" y="4536144"/>
            <a:ext cx="2892996" cy="1419670"/>
          </a:xfrm>
          <a:prstGeom prst="rect">
            <a:avLst/>
          </a:prstGeom>
        </p:spPr>
      </p:pic>
      <p:pic>
        <p:nvPicPr>
          <p:cNvPr id="9" name="Image 8"/>
          <p:cNvPicPr>
            <a:picLocks noChangeAspect="1"/>
          </p:cNvPicPr>
          <p:nvPr/>
        </p:nvPicPr>
        <p:blipFill>
          <a:blip r:embed="rId6"/>
          <a:stretch>
            <a:fillRect/>
          </a:stretch>
        </p:blipFill>
        <p:spPr>
          <a:xfrm>
            <a:off x="6023992" y="4536144"/>
            <a:ext cx="3071664" cy="1577782"/>
          </a:xfrm>
          <a:prstGeom prst="rect">
            <a:avLst/>
          </a:prstGeom>
        </p:spPr>
      </p:pic>
      <p:sp>
        <p:nvSpPr>
          <p:cNvPr id="3" name="Rectangle 2"/>
          <p:cNvSpPr/>
          <p:nvPr/>
        </p:nvSpPr>
        <p:spPr>
          <a:xfrm rot="20223704">
            <a:off x="4715907" y="2903140"/>
            <a:ext cx="3031599"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Exemple</a:t>
            </a:r>
          </a:p>
        </p:txBody>
      </p:sp>
    </p:spTree>
    <p:extLst>
      <p:ext uri="{BB962C8B-B14F-4D97-AF65-F5344CB8AC3E}">
        <p14:creationId xmlns:p14="http://schemas.microsoft.com/office/powerpoint/2010/main" val="1487519679"/>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359998" y="457000"/>
            <a:ext cx="10791221" cy="423813"/>
          </a:xfrm>
          <a:prstGeom prst="rect">
            <a:avLst/>
          </a:prstGeom>
          <a:noFill/>
          <a:ln>
            <a:noFill/>
          </a:ln>
        </p:spPr>
        <p:txBody>
          <a:bodyPr spcFirstLastPara="1" wrap="square" lIns="0" tIns="0" rIns="0" bIns="72000" anchor="b" anchorCtr="0">
            <a:noAutofit/>
          </a:bodyPr>
          <a:lstStyle/>
          <a:p>
            <a:r>
              <a:rPr lang="fr-FR" dirty="0">
                <a:solidFill>
                  <a:srgbClr val="312782"/>
                </a:solidFill>
              </a:rPr>
              <a:t>Positionnement des Thématiques vs Plan d’Action Programme (Techno) </a:t>
            </a:r>
            <a:endParaRPr dirty="0">
              <a:solidFill>
                <a:srgbClr val="312782"/>
              </a:solidFill>
            </a:endParaRPr>
          </a:p>
        </p:txBody>
      </p:sp>
      <p:sp>
        <p:nvSpPr>
          <p:cNvPr id="212" name="Google Shape;212;p29"/>
          <p:cNvSpPr txBox="1">
            <a:spLocks noGrp="1"/>
          </p:cNvSpPr>
          <p:nvPr>
            <p:ph type="sldNum" idx="12"/>
          </p:nvPr>
        </p:nvSpPr>
        <p:spPr>
          <a:xfrm>
            <a:off x="360000" y="6516000"/>
            <a:ext cx="206800" cy="174800"/>
          </a:xfrm>
          <a:prstGeom prst="rect">
            <a:avLst/>
          </a:prstGeom>
          <a:noFill/>
          <a:ln>
            <a:noFill/>
          </a:ln>
        </p:spPr>
        <p:txBody>
          <a:bodyPr spcFirstLastPara="1" wrap="square" lIns="0" tIns="36000" rIns="0" bIns="0" anchor="t" anchorCtr="0">
            <a:noAutofit/>
          </a:bodyPr>
          <a:lstStyle/>
          <a:p>
            <a:pPr defTabSz="1219170">
              <a:buClr>
                <a:srgbClr val="000000"/>
              </a:buClr>
            </a:pPr>
            <a:fld id="{00000000-1234-1234-1234-123412341234}" type="slidenum">
              <a:rPr lang="en-US" kern="0">
                <a:solidFill>
                  <a:srgbClr val="4B788C"/>
                </a:solidFill>
              </a:rPr>
              <a:pPr defTabSz="1219170">
                <a:buClr>
                  <a:srgbClr val="000000"/>
                </a:buClr>
              </a:pPr>
              <a:t>3</a:t>
            </a:fld>
            <a:endParaRPr kern="0" dirty="0">
              <a:solidFill>
                <a:srgbClr val="4B788C"/>
              </a:solidFill>
            </a:endParaRPr>
          </a:p>
        </p:txBody>
      </p:sp>
      <p:sp>
        <p:nvSpPr>
          <p:cNvPr id="213" name="Google Shape;213;p29"/>
          <p:cNvSpPr/>
          <p:nvPr/>
        </p:nvSpPr>
        <p:spPr>
          <a:xfrm rot="5400000">
            <a:off x="10041279" y="4777497"/>
            <a:ext cx="140800" cy="283200"/>
          </a:xfrm>
          <a:custGeom>
            <a:avLst/>
            <a:gdLst/>
            <a:ahLst/>
            <a:cxnLst/>
            <a:rect l="l" t="t" r="r" b="b"/>
            <a:pathLst>
              <a:path w="120000" h="120000" extrusionOk="0">
                <a:moveTo>
                  <a:pt x="0" y="0"/>
                </a:moveTo>
                <a:lnTo>
                  <a:pt x="0" y="120000"/>
                </a:lnTo>
                <a:lnTo>
                  <a:pt x="120000" y="59398"/>
                </a:lnTo>
                <a:lnTo>
                  <a:pt x="0" y="0"/>
                </a:lnTo>
                <a:close/>
              </a:path>
            </a:pathLst>
          </a:custGeom>
          <a:solidFill>
            <a:schemeClr val="lt1"/>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Arial"/>
              <a:ea typeface="Arial"/>
              <a:cs typeface="Arial"/>
              <a:sym typeface="Arial"/>
            </a:endParaRPr>
          </a:p>
        </p:txBody>
      </p:sp>
      <p:graphicFrame>
        <p:nvGraphicFramePr>
          <p:cNvPr id="4" name="Tableau 3"/>
          <p:cNvGraphicFramePr>
            <a:graphicFrameLocks noGrp="1"/>
          </p:cNvGraphicFramePr>
          <p:nvPr>
            <p:extLst>
              <p:ext uri="{D42A27DB-BD31-4B8C-83A1-F6EECF244321}">
                <p14:modId xmlns:p14="http://schemas.microsoft.com/office/powerpoint/2010/main" val="389379522"/>
              </p:ext>
            </p:extLst>
          </p:nvPr>
        </p:nvGraphicFramePr>
        <p:xfrm>
          <a:off x="333417" y="1344517"/>
          <a:ext cx="11718442" cy="5166360"/>
        </p:xfrm>
        <a:graphic>
          <a:graphicData uri="http://schemas.openxmlformats.org/drawingml/2006/table">
            <a:tbl>
              <a:tblPr firstRow="1" bandRow="1">
                <a:tableStyleId>{5C22544A-7EE6-4342-B048-85BDC9FD1C3A}</a:tableStyleId>
              </a:tblPr>
              <a:tblGrid>
                <a:gridCol w="1442103">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512168">
                  <a:extLst>
                    <a:ext uri="{9D8B030D-6E8A-4147-A177-3AD203B41FA5}">
                      <a16:colId xmlns:a16="http://schemas.microsoft.com/office/drawing/2014/main" val="20006"/>
                    </a:ext>
                  </a:extLst>
                </a:gridCol>
                <a:gridCol w="1296144">
                  <a:extLst>
                    <a:ext uri="{9D8B030D-6E8A-4147-A177-3AD203B41FA5}">
                      <a16:colId xmlns:a16="http://schemas.microsoft.com/office/drawing/2014/main" val="20007"/>
                    </a:ext>
                  </a:extLst>
                </a:gridCol>
                <a:gridCol w="1419355">
                  <a:extLst>
                    <a:ext uri="{9D8B030D-6E8A-4147-A177-3AD203B41FA5}">
                      <a16:colId xmlns:a16="http://schemas.microsoft.com/office/drawing/2014/main" val="20008"/>
                    </a:ext>
                  </a:extLst>
                </a:gridCol>
              </a:tblGrid>
              <a:tr h="370840">
                <a:tc>
                  <a:txBody>
                    <a:bodyPr/>
                    <a:lstStyle/>
                    <a:p>
                      <a:r>
                        <a:rPr lang="fr-FR" sz="1200" dirty="0"/>
                        <a:t>Thématiques</a:t>
                      </a:r>
                    </a:p>
                  </a:txBody>
                  <a:tcPr/>
                </a:tc>
                <a:tc>
                  <a:txBody>
                    <a:bodyPr/>
                    <a:lstStyle/>
                    <a:p>
                      <a:r>
                        <a:rPr lang="fr-FR" sz="1200" dirty="0"/>
                        <a:t>Composants Grand Gap</a:t>
                      </a:r>
                    </a:p>
                  </a:txBody>
                  <a:tcPr/>
                </a:tc>
                <a:tc>
                  <a:txBody>
                    <a:bodyPr/>
                    <a:lstStyle/>
                    <a:p>
                      <a:r>
                        <a:rPr lang="fr-FR" sz="1200" dirty="0"/>
                        <a:t>Composants Primaires</a:t>
                      </a:r>
                    </a:p>
                  </a:txBody>
                  <a:tcPr/>
                </a:tc>
                <a:tc>
                  <a:txBody>
                    <a:bodyPr/>
                    <a:lstStyle/>
                    <a:p>
                      <a:r>
                        <a:rPr lang="fr-FR" sz="1200" dirty="0"/>
                        <a:t>Modules</a:t>
                      </a:r>
                    </a:p>
                  </a:txBody>
                  <a:tcPr/>
                </a:tc>
                <a:tc>
                  <a:txBody>
                    <a:bodyPr/>
                    <a:lstStyle/>
                    <a:p>
                      <a:r>
                        <a:rPr lang="fr-FR" sz="1200" dirty="0"/>
                        <a:t>Conception Production française</a:t>
                      </a:r>
                    </a:p>
                  </a:txBody>
                  <a:tcPr/>
                </a:tc>
                <a:tc>
                  <a:txBody>
                    <a:bodyPr/>
                    <a:lstStyle/>
                    <a:p>
                      <a:r>
                        <a:rPr lang="fr-FR" sz="1200" dirty="0"/>
                        <a:t>Qualification</a:t>
                      </a:r>
                    </a:p>
                  </a:txBody>
                  <a:tcPr/>
                </a:tc>
                <a:tc>
                  <a:txBody>
                    <a:bodyPr/>
                    <a:lstStyle/>
                    <a:p>
                      <a:r>
                        <a:rPr lang="fr-FR" sz="1200" dirty="0"/>
                        <a:t>Intégration </a:t>
                      </a:r>
                    </a:p>
                    <a:p>
                      <a:r>
                        <a:rPr lang="fr-FR" sz="1200" dirty="0"/>
                        <a:t>Interconnexion</a:t>
                      </a:r>
                    </a:p>
                  </a:txBody>
                  <a:tcPr/>
                </a:tc>
                <a:tc>
                  <a:txBody>
                    <a:bodyPr/>
                    <a:lstStyle/>
                    <a:p>
                      <a:r>
                        <a:rPr lang="fr-FR" sz="1200" dirty="0"/>
                        <a:t>Maintenance</a:t>
                      </a:r>
                    </a:p>
                    <a:p>
                      <a:r>
                        <a:rPr lang="fr-FR" sz="1200" dirty="0"/>
                        <a:t>Réparation</a:t>
                      </a:r>
                    </a:p>
                  </a:txBody>
                  <a:tcPr/>
                </a:tc>
                <a:tc>
                  <a:txBody>
                    <a:bodyPr/>
                    <a:lstStyle/>
                    <a:p>
                      <a:r>
                        <a:rPr lang="fr-FR" sz="1200" dirty="0" err="1"/>
                        <a:t>Recyclabilité</a:t>
                      </a:r>
                      <a:endParaRPr lang="fr-FR" sz="1200" dirty="0"/>
                    </a:p>
                    <a:p>
                      <a:r>
                        <a:rPr lang="fr-FR" sz="1200" dirty="0"/>
                        <a:t>Cycle de vie</a:t>
                      </a:r>
                    </a:p>
                  </a:txBody>
                  <a:tcPr/>
                </a:tc>
                <a:extLst>
                  <a:ext uri="{0D108BD9-81ED-4DB2-BD59-A6C34878D82A}">
                    <a16:rowId xmlns:a16="http://schemas.microsoft.com/office/drawing/2014/main" val="10000"/>
                  </a:ext>
                </a:extLst>
              </a:tr>
              <a:tr h="370840">
                <a:tc>
                  <a:txBody>
                    <a:bodyPr/>
                    <a:lstStyle/>
                    <a:p>
                      <a:r>
                        <a:rPr lang="fr-FR" sz="1100" dirty="0"/>
                        <a:t>Intégration mécatronique</a:t>
                      </a:r>
                    </a:p>
                  </a:txBody>
                  <a:tcPr/>
                </a:tc>
                <a:tc>
                  <a:txBody>
                    <a:bodyPr/>
                    <a:lstStyle/>
                    <a:p>
                      <a:pPr algn="ctr"/>
                      <a:endParaRPr lang="fr-FR" sz="1100" dirty="0"/>
                    </a:p>
                  </a:txBody>
                  <a:tcPr/>
                </a:tc>
                <a:tc>
                  <a:txBody>
                    <a:bodyPr/>
                    <a:lstStyle/>
                    <a:p>
                      <a:pPr algn="ctr"/>
                      <a:endParaRPr lang="fr-FR" sz="1100" dirty="0"/>
                    </a:p>
                  </a:txBody>
                  <a:tcPr/>
                </a:tc>
                <a:tc>
                  <a:txBody>
                    <a:bodyPr/>
                    <a:lstStyle/>
                    <a:p>
                      <a:pPr algn="ctr"/>
                      <a:r>
                        <a:rPr lang="fr-FR" sz="1100" dirty="0"/>
                        <a:t>Compacité</a:t>
                      </a:r>
                    </a:p>
                  </a:txBody>
                  <a:tcPr/>
                </a:tc>
                <a:tc>
                  <a:txBody>
                    <a:bodyPr/>
                    <a:lstStyle/>
                    <a:p>
                      <a:pPr algn="ctr"/>
                      <a:endParaRPr lang="fr-FR" sz="1100"/>
                    </a:p>
                  </a:txBody>
                  <a:tcPr/>
                </a:tc>
                <a:tc>
                  <a:txBody>
                    <a:bodyPr/>
                    <a:lstStyle/>
                    <a:p>
                      <a:pPr algn="ctr"/>
                      <a:r>
                        <a:rPr lang="fr-FR" sz="1100" dirty="0"/>
                        <a:t>Nécessité</a:t>
                      </a:r>
                      <a:r>
                        <a:rPr lang="fr-FR" sz="1100" baseline="0" dirty="0"/>
                        <a:t> de qualification </a:t>
                      </a:r>
                      <a:r>
                        <a:rPr lang="fr-FR" sz="1100" baseline="0" dirty="0" err="1"/>
                        <a:t>thermo-électrique</a:t>
                      </a:r>
                      <a:endParaRPr lang="fr-FR" sz="1100" dirty="0"/>
                    </a:p>
                  </a:txBody>
                  <a:tcPr/>
                </a:tc>
                <a:tc>
                  <a:txBody>
                    <a:bodyPr/>
                    <a:lstStyle/>
                    <a:p>
                      <a:pPr algn="ctr"/>
                      <a:endParaRPr lang="fr-FR" sz="1100" dirty="0"/>
                    </a:p>
                  </a:txBody>
                  <a:tcPr/>
                </a:tc>
                <a:tc>
                  <a:txBody>
                    <a:bodyPr/>
                    <a:lstStyle/>
                    <a:p>
                      <a:pPr algn="ctr"/>
                      <a:endParaRPr lang="fr-FR" sz="1100"/>
                    </a:p>
                  </a:txBody>
                  <a:tcPr/>
                </a:tc>
                <a:tc>
                  <a:txBody>
                    <a:bodyPr/>
                    <a:lstStyle/>
                    <a:p>
                      <a:pPr algn="ctr"/>
                      <a:endParaRPr lang="fr-FR" sz="1100" dirty="0"/>
                    </a:p>
                  </a:txBody>
                  <a:tcPr/>
                </a:tc>
                <a:extLst>
                  <a:ext uri="{0D108BD9-81ED-4DB2-BD59-A6C34878D82A}">
                    <a16:rowId xmlns:a16="http://schemas.microsoft.com/office/drawing/2014/main" val="10001"/>
                  </a:ext>
                </a:extLst>
              </a:tr>
              <a:tr h="370840">
                <a:tc>
                  <a:txBody>
                    <a:bodyPr/>
                    <a:lstStyle/>
                    <a:p>
                      <a:r>
                        <a:rPr lang="fr-FR" sz="1100" dirty="0"/>
                        <a:t>Enfouissement composants dans PCB</a:t>
                      </a:r>
                    </a:p>
                  </a:txBody>
                  <a:tcPr/>
                </a:tc>
                <a:tc>
                  <a:txBody>
                    <a:bodyPr/>
                    <a:lstStyle/>
                    <a:p>
                      <a:pPr algn="ctr"/>
                      <a:r>
                        <a:rPr lang="fr-FR" sz="1100" dirty="0"/>
                        <a:t>Application aux puces (</a:t>
                      </a:r>
                      <a:r>
                        <a:rPr lang="fr-FR" sz="1100" dirty="0" err="1"/>
                        <a:t>SiC</a:t>
                      </a:r>
                      <a:r>
                        <a:rPr lang="fr-FR" sz="1100" dirty="0"/>
                        <a:t>, </a:t>
                      </a:r>
                      <a:r>
                        <a:rPr lang="fr-FR" sz="1100" dirty="0" err="1"/>
                        <a:t>GaN</a:t>
                      </a:r>
                      <a:r>
                        <a:rPr lang="fr-FR" sz="1100" dirty="0"/>
                        <a:t> à voir)</a:t>
                      </a:r>
                    </a:p>
                  </a:txBody>
                  <a:tcPr/>
                </a:tc>
                <a:tc>
                  <a:txBody>
                    <a:bodyPr/>
                    <a:lstStyle/>
                    <a:p>
                      <a:pPr algn="ctr"/>
                      <a:r>
                        <a:rPr lang="fr-FR" sz="1100" dirty="0"/>
                        <a:t>Application</a:t>
                      </a:r>
                      <a:r>
                        <a:rPr lang="fr-FR" sz="1100" baseline="0" dirty="0"/>
                        <a:t> aux passifs</a:t>
                      </a:r>
                      <a:endParaRPr lang="fr-FR" sz="1100" dirty="0"/>
                    </a:p>
                  </a:txBody>
                  <a:tcPr/>
                </a:tc>
                <a:tc>
                  <a:txBody>
                    <a:bodyPr/>
                    <a:lstStyle/>
                    <a:p>
                      <a:pPr algn="ctr"/>
                      <a:endParaRPr lang="fr-FR" sz="1100" dirty="0"/>
                    </a:p>
                  </a:txBody>
                  <a:tcPr/>
                </a:tc>
                <a:tc>
                  <a:txBody>
                    <a:bodyPr/>
                    <a:lstStyle/>
                    <a:p>
                      <a:pPr algn="ctr"/>
                      <a:r>
                        <a:rPr lang="fr-FR" sz="1100" dirty="0"/>
                        <a:t>Acteurs français (ex. ELVIA)</a:t>
                      </a:r>
                    </a:p>
                  </a:txBody>
                  <a:tcPr/>
                </a:tc>
                <a:tc>
                  <a:txBody>
                    <a:bodyPr/>
                    <a:lstStyle/>
                    <a:p>
                      <a:pPr algn="ctr"/>
                      <a:endParaRPr lang="fr-FR" sz="1100" dirty="0"/>
                    </a:p>
                  </a:txBody>
                  <a:tcPr/>
                </a:tc>
                <a:tc>
                  <a:txBody>
                    <a:bodyPr/>
                    <a:lstStyle/>
                    <a:p>
                      <a:pPr algn="ctr"/>
                      <a:r>
                        <a:rPr lang="fr-FR" sz="1100" dirty="0"/>
                        <a:t>Application aux connexions</a:t>
                      </a:r>
                    </a:p>
                  </a:txBody>
                  <a:tcPr/>
                </a:tc>
                <a:tc>
                  <a:txBody>
                    <a:bodyPr/>
                    <a:lstStyle/>
                    <a:p>
                      <a:pPr algn="ctr"/>
                      <a:endParaRPr lang="fr-FR" sz="1100" dirty="0"/>
                    </a:p>
                  </a:txBody>
                  <a:tcPr/>
                </a:tc>
                <a:tc>
                  <a:txBody>
                    <a:bodyPr/>
                    <a:lstStyle/>
                    <a:p>
                      <a:pPr algn="ctr"/>
                      <a:endParaRPr lang="fr-FR" sz="1100" dirty="0"/>
                    </a:p>
                  </a:txBody>
                  <a:tcPr/>
                </a:tc>
                <a:extLst>
                  <a:ext uri="{0D108BD9-81ED-4DB2-BD59-A6C34878D82A}">
                    <a16:rowId xmlns:a16="http://schemas.microsoft.com/office/drawing/2014/main" val="10002"/>
                  </a:ext>
                </a:extLst>
              </a:tr>
              <a:tr h="370840">
                <a:tc>
                  <a:txBody>
                    <a:bodyPr/>
                    <a:lstStyle/>
                    <a:p>
                      <a:endParaRPr lang="fr-FR" sz="1100" dirty="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dirty="0"/>
                    </a:p>
                  </a:txBody>
                  <a:tcPr/>
                </a:tc>
                <a:tc>
                  <a:txBody>
                    <a:bodyPr/>
                    <a:lstStyle/>
                    <a:p>
                      <a:pPr algn="ctr"/>
                      <a:endParaRPr lang="fr-FR" sz="1100" dirty="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dirty="0"/>
                    </a:p>
                  </a:txBody>
                  <a:tcPr/>
                </a:tc>
                <a:extLst>
                  <a:ext uri="{0D108BD9-81ED-4DB2-BD59-A6C34878D82A}">
                    <a16:rowId xmlns:a16="http://schemas.microsoft.com/office/drawing/2014/main" val="10003"/>
                  </a:ext>
                </a:extLst>
              </a:tr>
              <a:tr h="370840">
                <a:tc>
                  <a:txBody>
                    <a:bodyPr/>
                    <a:lstStyle/>
                    <a:p>
                      <a:endParaRPr lang="fr-FR" sz="1100" dirty="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dirty="0"/>
                    </a:p>
                  </a:txBody>
                  <a:tcPr/>
                </a:tc>
                <a:tc>
                  <a:txBody>
                    <a:bodyPr/>
                    <a:lstStyle/>
                    <a:p>
                      <a:pPr algn="ctr"/>
                      <a:endParaRPr lang="fr-FR" sz="1100" dirty="0"/>
                    </a:p>
                  </a:txBody>
                  <a:tcPr/>
                </a:tc>
                <a:tc>
                  <a:txBody>
                    <a:bodyPr/>
                    <a:lstStyle/>
                    <a:p>
                      <a:pPr algn="ctr"/>
                      <a:endParaRPr lang="fr-FR" sz="1100" dirty="0"/>
                    </a:p>
                  </a:txBody>
                  <a:tcPr/>
                </a:tc>
                <a:tc>
                  <a:txBody>
                    <a:bodyPr/>
                    <a:lstStyle/>
                    <a:p>
                      <a:pPr algn="ctr"/>
                      <a:endParaRPr lang="fr-FR" sz="1100"/>
                    </a:p>
                  </a:txBody>
                  <a:tcPr/>
                </a:tc>
                <a:tc>
                  <a:txBody>
                    <a:bodyPr/>
                    <a:lstStyle/>
                    <a:p>
                      <a:pPr algn="ctr"/>
                      <a:endParaRPr lang="fr-FR" sz="1100" dirty="0"/>
                    </a:p>
                  </a:txBody>
                  <a:tcPr/>
                </a:tc>
                <a:extLst>
                  <a:ext uri="{0D108BD9-81ED-4DB2-BD59-A6C34878D82A}">
                    <a16:rowId xmlns:a16="http://schemas.microsoft.com/office/drawing/2014/main" val="10004"/>
                  </a:ext>
                </a:extLst>
              </a:tr>
              <a:tr h="370840">
                <a:tc>
                  <a:txBody>
                    <a:bodyPr/>
                    <a:lstStyle/>
                    <a:p>
                      <a:endParaRPr lang="fr-FR" sz="1100" dirty="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dirty="0"/>
                    </a:p>
                  </a:txBody>
                  <a:tcPr/>
                </a:tc>
                <a:tc>
                  <a:txBody>
                    <a:bodyPr/>
                    <a:lstStyle/>
                    <a:p>
                      <a:pPr algn="ctr"/>
                      <a:endParaRPr lang="fr-FR" sz="1100" dirty="0"/>
                    </a:p>
                  </a:txBody>
                  <a:tcPr/>
                </a:tc>
                <a:tc>
                  <a:txBody>
                    <a:bodyPr/>
                    <a:lstStyle/>
                    <a:p>
                      <a:pPr algn="ctr"/>
                      <a:endParaRPr lang="fr-FR" sz="1100"/>
                    </a:p>
                  </a:txBody>
                  <a:tcPr/>
                </a:tc>
                <a:tc>
                  <a:txBody>
                    <a:bodyPr/>
                    <a:lstStyle/>
                    <a:p>
                      <a:pPr algn="ctr"/>
                      <a:endParaRPr lang="fr-FR" sz="1100" dirty="0"/>
                    </a:p>
                  </a:txBody>
                  <a:tcPr/>
                </a:tc>
                <a:extLst>
                  <a:ext uri="{0D108BD9-81ED-4DB2-BD59-A6C34878D82A}">
                    <a16:rowId xmlns:a16="http://schemas.microsoft.com/office/drawing/2014/main" val="10005"/>
                  </a:ext>
                </a:extLst>
              </a:tr>
              <a:tr h="370840">
                <a:tc>
                  <a:txBody>
                    <a:bodyPr/>
                    <a:lstStyle/>
                    <a:p>
                      <a:endParaRPr lang="fr-FR" sz="1100" dirty="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dirty="0"/>
                    </a:p>
                  </a:txBody>
                  <a:tcPr/>
                </a:tc>
                <a:tc>
                  <a:txBody>
                    <a:bodyPr/>
                    <a:lstStyle/>
                    <a:p>
                      <a:pPr algn="ctr"/>
                      <a:endParaRPr lang="fr-FR" sz="1100" dirty="0"/>
                    </a:p>
                  </a:txBody>
                  <a:tcPr/>
                </a:tc>
                <a:tc>
                  <a:txBody>
                    <a:bodyPr/>
                    <a:lstStyle/>
                    <a:p>
                      <a:pPr algn="ctr"/>
                      <a:endParaRPr lang="fr-FR" sz="1100"/>
                    </a:p>
                  </a:txBody>
                  <a:tcPr/>
                </a:tc>
                <a:tc>
                  <a:txBody>
                    <a:bodyPr/>
                    <a:lstStyle/>
                    <a:p>
                      <a:pPr algn="ctr"/>
                      <a:endParaRPr lang="fr-FR" sz="1100" dirty="0"/>
                    </a:p>
                  </a:txBody>
                  <a:tcPr/>
                </a:tc>
                <a:extLst>
                  <a:ext uri="{0D108BD9-81ED-4DB2-BD59-A6C34878D82A}">
                    <a16:rowId xmlns:a16="http://schemas.microsoft.com/office/drawing/2014/main" val="10006"/>
                  </a:ext>
                </a:extLst>
              </a:tr>
              <a:tr h="370840">
                <a:tc>
                  <a:txBody>
                    <a:bodyPr/>
                    <a:lstStyle/>
                    <a:p>
                      <a:endParaRPr lang="fr-FR" sz="1100" dirty="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dirty="0"/>
                    </a:p>
                  </a:txBody>
                  <a:tcPr/>
                </a:tc>
                <a:tc>
                  <a:txBody>
                    <a:bodyPr/>
                    <a:lstStyle/>
                    <a:p>
                      <a:pPr algn="ctr"/>
                      <a:endParaRPr lang="fr-FR" sz="1100" dirty="0"/>
                    </a:p>
                  </a:txBody>
                  <a:tcPr/>
                </a:tc>
                <a:tc>
                  <a:txBody>
                    <a:bodyPr/>
                    <a:lstStyle/>
                    <a:p>
                      <a:pPr algn="ctr"/>
                      <a:endParaRPr lang="fr-FR" sz="1100"/>
                    </a:p>
                  </a:txBody>
                  <a:tcPr/>
                </a:tc>
                <a:tc>
                  <a:txBody>
                    <a:bodyPr/>
                    <a:lstStyle/>
                    <a:p>
                      <a:pPr algn="ctr"/>
                      <a:endParaRPr lang="fr-FR" sz="1100" dirty="0"/>
                    </a:p>
                  </a:txBody>
                  <a:tcPr/>
                </a:tc>
                <a:extLst>
                  <a:ext uri="{0D108BD9-81ED-4DB2-BD59-A6C34878D82A}">
                    <a16:rowId xmlns:a16="http://schemas.microsoft.com/office/drawing/2014/main" val="10007"/>
                  </a:ext>
                </a:extLst>
              </a:tr>
              <a:tr h="370840">
                <a:tc>
                  <a:txBody>
                    <a:bodyPr/>
                    <a:lstStyle/>
                    <a:p>
                      <a:endParaRPr lang="fr-FR" sz="1100" dirty="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dirty="0"/>
                    </a:p>
                  </a:txBody>
                  <a:tcPr/>
                </a:tc>
                <a:tc>
                  <a:txBody>
                    <a:bodyPr/>
                    <a:lstStyle/>
                    <a:p>
                      <a:pPr algn="ctr"/>
                      <a:endParaRPr lang="fr-FR" sz="1100" dirty="0"/>
                    </a:p>
                  </a:txBody>
                  <a:tcPr/>
                </a:tc>
                <a:tc>
                  <a:txBody>
                    <a:bodyPr/>
                    <a:lstStyle/>
                    <a:p>
                      <a:pPr algn="ctr"/>
                      <a:endParaRPr lang="fr-FR" sz="1100" dirty="0"/>
                    </a:p>
                  </a:txBody>
                  <a:tcPr/>
                </a:tc>
                <a:extLst>
                  <a:ext uri="{0D108BD9-81ED-4DB2-BD59-A6C34878D82A}">
                    <a16:rowId xmlns:a16="http://schemas.microsoft.com/office/drawing/2014/main" val="10008"/>
                  </a:ext>
                </a:extLst>
              </a:tr>
              <a:tr h="370840">
                <a:tc>
                  <a:txBody>
                    <a:bodyPr/>
                    <a:lstStyle/>
                    <a:p>
                      <a:endParaRPr lang="fr-FR" sz="1100" dirty="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dirty="0"/>
                    </a:p>
                  </a:txBody>
                  <a:tcPr/>
                </a:tc>
                <a:tc>
                  <a:txBody>
                    <a:bodyPr/>
                    <a:lstStyle/>
                    <a:p>
                      <a:pPr algn="ctr"/>
                      <a:endParaRPr lang="fr-FR" sz="1100" dirty="0"/>
                    </a:p>
                  </a:txBody>
                  <a:tcPr/>
                </a:tc>
                <a:extLst>
                  <a:ext uri="{0D108BD9-81ED-4DB2-BD59-A6C34878D82A}">
                    <a16:rowId xmlns:a16="http://schemas.microsoft.com/office/drawing/2014/main" val="10009"/>
                  </a:ext>
                </a:extLst>
              </a:tr>
              <a:tr h="370840">
                <a:tc>
                  <a:txBody>
                    <a:bodyPr/>
                    <a:lstStyle/>
                    <a:p>
                      <a:endParaRPr lang="fr-FR" sz="1100" dirty="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dirty="0"/>
                    </a:p>
                  </a:txBody>
                  <a:tcPr/>
                </a:tc>
                <a:tc>
                  <a:txBody>
                    <a:bodyPr/>
                    <a:lstStyle/>
                    <a:p>
                      <a:pPr algn="ctr"/>
                      <a:endParaRPr lang="fr-FR" sz="1100" dirty="0"/>
                    </a:p>
                  </a:txBody>
                  <a:tcPr/>
                </a:tc>
                <a:extLst>
                  <a:ext uri="{0D108BD9-81ED-4DB2-BD59-A6C34878D82A}">
                    <a16:rowId xmlns:a16="http://schemas.microsoft.com/office/drawing/2014/main" val="10010"/>
                  </a:ext>
                </a:extLst>
              </a:tr>
              <a:tr h="370840">
                <a:tc>
                  <a:txBody>
                    <a:bodyPr/>
                    <a:lstStyle/>
                    <a:p>
                      <a:endParaRPr lang="fr-FR" sz="1100" dirty="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a:p>
                  </a:txBody>
                  <a:tcPr/>
                </a:tc>
                <a:tc>
                  <a:txBody>
                    <a:bodyPr/>
                    <a:lstStyle/>
                    <a:p>
                      <a:pPr algn="ctr"/>
                      <a:endParaRPr lang="fr-FR" sz="1100" dirty="0"/>
                    </a:p>
                  </a:txBody>
                  <a:tcPr/>
                </a:tc>
                <a:tc>
                  <a:txBody>
                    <a:bodyPr/>
                    <a:lstStyle/>
                    <a:p>
                      <a:pPr algn="ctr"/>
                      <a:endParaRPr lang="fr-FR" sz="1100" dirty="0"/>
                    </a:p>
                  </a:txBody>
                  <a:tcPr/>
                </a:tc>
                <a:extLst>
                  <a:ext uri="{0D108BD9-81ED-4DB2-BD59-A6C34878D82A}">
                    <a16:rowId xmlns:a16="http://schemas.microsoft.com/office/drawing/2014/main" val="10011"/>
                  </a:ext>
                </a:extLst>
              </a:tr>
            </a:tbl>
          </a:graphicData>
        </a:graphic>
      </p:graphicFrame>
      <p:sp>
        <p:nvSpPr>
          <p:cNvPr id="3" name="Rectangle 2"/>
          <p:cNvSpPr/>
          <p:nvPr/>
        </p:nvSpPr>
        <p:spPr>
          <a:xfrm rot="20223704">
            <a:off x="3923819" y="3335375"/>
            <a:ext cx="3031599"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Exemple</a:t>
            </a:r>
          </a:p>
        </p:txBody>
      </p:sp>
      <p:pic>
        <p:nvPicPr>
          <p:cNvPr id="13" name="Image 12"/>
          <p:cNvPicPr>
            <a:picLocks noChangeAspect="1"/>
          </p:cNvPicPr>
          <p:nvPr/>
        </p:nvPicPr>
        <p:blipFill>
          <a:blip r:embed="rId3"/>
          <a:stretch>
            <a:fillRect/>
          </a:stretch>
        </p:blipFill>
        <p:spPr>
          <a:xfrm>
            <a:off x="10272464" y="33062"/>
            <a:ext cx="1872209" cy="1046909"/>
          </a:xfrm>
          <a:prstGeom prst="rect">
            <a:avLst/>
          </a:prstGeom>
        </p:spPr>
      </p:pic>
    </p:spTree>
    <p:extLst>
      <p:ext uri="{BB962C8B-B14F-4D97-AF65-F5344CB8AC3E}">
        <p14:creationId xmlns:p14="http://schemas.microsoft.com/office/powerpoint/2010/main" val="135199615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359998" y="457000"/>
            <a:ext cx="10791221" cy="423813"/>
          </a:xfrm>
          <a:prstGeom prst="rect">
            <a:avLst/>
          </a:prstGeom>
          <a:noFill/>
          <a:ln>
            <a:noFill/>
          </a:ln>
        </p:spPr>
        <p:txBody>
          <a:bodyPr spcFirstLastPara="1" wrap="square" lIns="0" tIns="0" rIns="0" bIns="72000" anchor="b" anchorCtr="0">
            <a:noAutofit/>
          </a:bodyPr>
          <a:lstStyle/>
          <a:p>
            <a:r>
              <a:rPr lang="fr-FR" dirty="0">
                <a:solidFill>
                  <a:srgbClr val="312782"/>
                </a:solidFill>
              </a:rPr>
              <a:t>Positionnement des Thématiques vs Objectifs Filières </a:t>
            </a:r>
            <a:endParaRPr dirty="0">
              <a:solidFill>
                <a:srgbClr val="312782"/>
              </a:solidFill>
            </a:endParaRPr>
          </a:p>
        </p:txBody>
      </p:sp>
      <p:sp>
        <p:nvSpPr>
          <p:cNvPr id="212" name="Google Shape;212;p29"/>
          <p:cNvSpPr txBox="1">
            <a:spLocks noGrp="1"/>
          </p:cNvSpPr>
          <p:nvPr>
            <p:ph type="sldNum" idx="12"/>
          </p:nvPr>
        </p:nvSpPr>
        <p:spPr>
          <a:xfrm>
            <a:off x="360000" y="6516000"/>
            <a:ext cx="206800" cy="174800"/>
          </a:xfrm>
          <a:prstGeom prst="rect">
            <a:avLst/>
          </a:prstGeom>
          <a:noFill/>
          <a:ln>
            <a:noFill/>
          </a:ln>
        </p:spPr>
        <p:txBody>
          <a:bodyPr spcFirstLastPara="1" wrap="square" lIns="0" tIns="36000" rIns="0" bIns="0" anchor="t" anchorCtr="0">
            <a:noAutofit/>
          </a:bodyPr>
          <a:lstStyle/>
          <a:p>
            <a:pPr defTabSz="1219170">
              <a:buClr>
                <a:srgbClr val="000000"/>
              </a:buClr>
            </a:pPr>
            <a:fld id="{00000000-1234-1234-1234-123412341234}" type="slidenum">
              <a:rPr lang="en-US" kern="0">
                <a:solidFill>
                  <a:srgbClr val="4B788C"/>
                </a:solidFill>
              </a:rPr>
              <a:pPr defTabSz="1219170">
                <a:buClr>
                  <a:srgbClr val="000000"/>
                </a:buClr>
              </a:pPr>
              <a:t>4</a:t>
            </a:fld>
            <a:endParaRPr kern="0" dirty="0">
              <a:solidFill>
                <a:srgbClr val="4B788C"/>
              </a:solidFill>
            </a:endParaRPr>
          </a:p>
        </p:txBody>
      </p:sp>
      <p:sp>
        <p:nvSpPr>
          <p:cNvPr id="213" name="Google Shape;213;p29"/>
          <p:cNvSpPr/>
          <p:nvPr/>
        </p:nvSpPr>
        <p:spPr>
          <a:xfrm rot="5400000">
            <a:off x="10041279" y="4777497"/>
            <a:ext cx="140800" cy="283200"/>
          </a:xfrm>
          <a:custGeom>
            <a:avLst/>
            <a:gdLst/>
            <a:ahLst/>
            <a:cxnLst/>
            <a:rect l="l" t="t" r="r" b="b"/>
            <a:pathLst>
              <a:path w="120000" h="120000" extrusionOk="0">
                <a:moveTo>
                  <a:pt x="0" y="0"/>
                </a:moveTo>
                <a:lnTo>
                  <a:pt x="0" y="120000"/>
                </a:lnTo>
                <a:lnTo>
                  <a:pt x="120000" y="59398"/>
                </a:lnTo>
                <a:lnTo>
                  <a:pt x="0" y="0"/>
                </a:lnTo>
                <a:close/>
              </a:path>
            </a:pathLst>
          </a:custGeom>
          <a:solidFill>
            <a:schemeClr val="lt1"/>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Arial"/>
              <a:ea typeface="Arial"/>
              <a:cs typeface="Arial"/>
              <a:sym typeface="Arial"/>
            </a:endParaRPr>
          </a:p>
        </p:txBody>
      </p:sp>
      <p:graphicFrame>
        <p:nvGraphicFramePr>
          <p:cNvPr id="4" name="Tableau 3"/>
          <p:cNvGraphicFramePr>
            <a:graphicFrameLocks noGrp="1"/>
          </p:cNvGraphicFramePr>
          <p:nvPr>
            <p:extLst>
              <p:ext uri="{D42A27DB-BD31-4B8C-83A1-F6EECF244321}">
                <p14:modId xmlns:p14="http://schemas.microsoft.com/office/powerpoint/2010/main" val="1482306581"/>
              </p:ext>
            </p:extLst>
          </p:nvPr>
        </p:nvGraphicFramePr>
        <p:xfrm>
          <a:off x="333417" y="1344517"/>
          <a:ext cx="11718446" cy="5151120"/>
        </p:xfrm>
        <a:graphic>
          <a:graphicData uri="http://schemas.openxmlformats.org/drawingml/2006/table">
            <a:tbl>
              <a:tblPr firstRow="1" bandRow="1">
                <a:tableStyleId>{5C22544A-7EE6-4342-B048-85BDC9FD1C3A}</a:tableStyleId>
              </a:tblPr>
              <a:tblGrid>
                <a:gridCol w="1640845">
                  <a:extLst>
                    <a:ext uri="{9D8B030D-6E8A-4147-A177-3AD203B41FA5}">
                      <a16:colId xmlns:a16="http://schemas.microsoft.com/office/drawing/2014/main" val="20000"/>
                    </a:ext>
                  </a:extLst>
                </a:gridCol>
                <a:gridCol w="1474771">
                  <a:extLst>
                    <a:ext uri="{9D8B030D-6E8A-4147-A177-3AD203B41FA5}">
                      <a16:colId xmlns:a16="http://schemas.microsoft.com/office/drawing/2014/main" val="20001"/>
                    </a:ext>
                  </a:extLst>
                </a:gridCol>
                <a:gridCol w="1474771">
                  <a:extLst>
                    <a:ext uri="{9D8B030D-6E8A-4147-A177-3AD203B41FA5}">
                      <a16:colId xmlns:a16="http://schemas.microsoft.com/office/drawing/2014/main" val="20002"/>
                    </a:ext>
                  </a:extLst>
                </a:gridCol>
                <a:gridCol w="1065112">
                  <a:extLst>
                    <a:ext uri="{9D8B030D-6E8A-4147-A177-3AD203B41FA5}">
                      <a16:colId xmlns:a16="http://schemas.microsoft.com/office/drawing/2014/main" val="20003"/>
                    </a:ext>
                  </a:extLst>
                </a:gridCol>
                <a:gridCol w="1392839">
                  <a:extLst>
                    <a:ext uri="{9D8B030D-6E8A-4147-A177-3AD203B41FA5}">
                      <a16:colId xmlns:a16="http://schemas.microsoft.com/office/drawing/2014/main" val="20004"/>
                    </a:ext>
                  </a:extLst>
                </a:gridCol>
                <a:gridCol w="1474771">
                  <a:extLst>
                    <a:ext uri="{9D8B030D-6E8A-4147-A177-3AD203B41FA5}">
                      <a16:colId xmlns:a16="http://schemas.microsoft.com/office/drawing/2014/main" val="20005"/>
                    </a:ext>
                  </a:extLst>
                </a:gridCol>
                <a:gridCol w="1720566">
                  <a:extLst>
                    <a:ext uri="{9D8B030D-6E8A-4147-A177-3AD203B41FA5}">
                      <a16:colId xmlns:a16="http://schemas.microsoft.com/office/drawing/2014/main" val="20006"/>
                    </a:ext>
                  </a:extLst>
                </a:gridCol>
                <a:gridCol w="1474771">
                  <a:extLst>
                    <a:ext uri="{9D8B030D-6E8A-4147-A177-3AD203B41FA5}">
                      <a16:colId xmlns:a16="http://schemas.microsoft.com/office/drawing/2014/main" val="20007"/>
                    </a:ext>
                  </a:extLst>
                </a:gridCol>
              </a:tblGrid>
              <a:tr h="370840">
                <a:tc>
                  <a:txBody>
                    <a:bodyPr/>
                    <a:lstStyle/>
                    <a:p>
                      <a:r>
                        <a:rPr lang="fr-FR" sz="1200" dirty="0"/>
                        <a:t>Thématiques</a:t>
                      </a:r>
                    </a:p>
                  </a:txBody>
                  <a:tcPr/>
                </a:tc>
                <a:tc>
                  <a:txBody>
                    <a:bodyPr/>
                    <a:lstStyle/>
                    <a:p>
                      <a:r>
                        <a:rPr lang="fr-FR" sz="1200" dirty="0"/>
                        <a:t>Compacité</a:t>
                      </a:r>
                    </a:p>
                  </a:txBody>
                  <a:tcPr/>
                </a:tc>
                <a:tc>
                  <a:txBody>
                    <a:bodyPr/>
                    <a:lstStyle/>
                    <a:p>
                      <a:r>
                        <a:rPr lang="fr-FR" sz="1200" dirty="0"/>
                        <a:t>Rendement</a:t>
                      </a:r>
                    </a:p>
                  </a:txBody>
                  <a:tcPr/>
                </a:tc>
                <a:tc>
                  <a:txBody>
                    <a:bodyPr/>
                    <a:lstStyle/>
                    <a:p>
                      <a:r>
                        <a:rPr lang="fr-FR" sz="1200" dirty="0"/>
                        <a:t>Coût</a:t>
                      </a:r>
                    </a:p>
                  </a:txBody>
                  <a:tcPr/>
                </a:tc>
                <a:tc>
                  <a:txBody>
                    <a:bodyPr/>
                    <a:lstStyle/>
                    <a:p>
                      <a:r>
                        <a:rPr lang="fr-FR" sz="1200" dirty="0"/>
                        <a:t>Refroidissement</a:t>
                      </a:r>
                    </a:p>
                  </a:txBody>
                  <a:tcPr/>
                </a:tc>
                <a:tc>
                  <a:txBody>
                    <a:bodyPr/>
                    <a:lstStyle/>
                    <a:p>
                      <a:r>
                        <a:rPr lang="fr-FR" sz="1200" dirty="0"/>
                        <a:t>Standardisation</a:t>
                      </a:r>
                    </a:p>
                  </a:txBody>
                  <a:tcPr/>
                </a:tc>
                <a:tc>
                  <a:txBody>
                    <a:bodyPr/>
                    <a:lstStyle/>
                    <a:p>
                      <a:r>
                        <a:rPr lang="fr-FR" sz="1200" dirty="0"/>
                        <a:t>Compétitivité de la Filière</a:t>
                      </a:r>
                    </a:p>
                  </a:txBody>
                  <a:tcPr/>
                </a:tc>
                <a:tc>
                  <a:txBody>
                    <a:bodyPr/>
                    <a:lstStyle/>
                    <a:p>
                      <a:r>
                        <a:rPr lang="fr-FR" sz="1200" dirty="0"/>
                        <a:t>Autres</a:t>
                      </a:r>
                    </a:p>
                  </a:txBody>
                  <a:tcPr/>
                </a:tc>
                <a:extLst>
                  <a:ext uri="{0D108BD9-81ED-4DB2-BD59-A6C34878D82A}">
                    <a16:rowId xmlns:a16="http://schemas.microsoft.com/office/drawing/2014/main" val="10000"/>
                  </a:ext>
                </a:extLst>
              </a:tr>
              <a:tr h="370840">
                <a:tc>
                  <a:txBody>
                    <a:bodyPr/>
                    <a:lstStyle/>
                    <a:p>
                      <a:r>
                        <a:rPr lang="fr-FR" sz="1100" dirty="0"/>
                        <a:t>Intégration mécatronique</a:t>
                      </a:r>
                    </a:p>
                  </a:txBody>
                  <a:tcPr/>
                </a:tc>
                <a:tc>
                  <a:txBody>
                    <a:bodyPr/>
                    <a:lstStyle/>
                    <a:p>
                      <a:r>
                        <a:rPr lang="fr-FR" sz="1100" dirty="0"/>
                        <a:t>Evaluer</a:t>
                      </a:r>
                      <a:r>
                        <a:rPr lang="fr-FR" sz="1100" baseline="0" dirty="0"/>
                        <a:t> l’impact</a:t>
                      </a:r>
                      <a:endParaRPr lang="fr-FR" sz="1100" dirty="0"/>
                    </a:p>
                  </a:txBody>
                  <a:tcPr/>
                </a:tc>
                <a:tc>
                  <a:txBody>
                    <a:bodyPr/>
                    <a:lstStyle/>
                    <a:p>
                      <a:endParaRPr lang="fr-FR" sz="1100" dirty="0"/>
                    </a:p>
                  </a:txBody>
                  <a:tcPr/>
                </a:tc>
                <a:tc>
                  <a:txBody>
                    <a:bodyPr/>
                    <a:lstStyle/>
                    <a:p>
                      <a:r>
                        <a:rPr lang="fr-FR" sz="1100"/>
                        <a:t>Evaluer</a:t>
                      </a:r>
                      <a:r>
                        <a:rPr lang="fr-FR" sz="1100" baseline="0"/>
                        <a:t> l’impact</a:t>
                      </a:r>
                      <a:endParaRPr lang="fr-FR" sz="1100" dirty="0"/>
                    </a:p>
                  </a:txBody>
                  <a:tcPr/>
                </a:tc>
                <a:tc>
                  <a:txBody>
                    <a:bodyPr/>
                    <a:lstStyle/>
                    <a:p>
                      <a:r>
                        <a:rPr lang="fr-FR" sz="1100" dirty="0"/>
                        <a:t>Meilleure conductivité</a:t>
                      </a:r>
                    </a:p>
                  </a:txBody>
                  <a:tcPr/>
                </a:tc>
                <a:tc>
                  <a:txBody>
                    <a:bodyPr/>
                    <a:lstStyle/>
                    <a:p>
                      <a:r>
                        <a:rPr lang="fr-FR" sz="1100" dirty="0"/>
                        <a:t>Définir si les interfaces sont </a:t>
                      </a:r>
                      <a:r>
                        <a:rPr lang="fr-FR" sz="1100" dirty="0" err="1"/>
                        <a:t>standardisables</a:t>
                      </a:r>
                      <a:endParaRPr lang="fr-FR" sz="1100" dirty="0"/>
                    </a:p>
                  </a:txBody>
                  <a:tcPr/>
                </a:tc>
                <a:tc>
                  <a:txBody>
                    <a:bodyPr/>
                    <a:lstStyle/>
                    <a:p>
                      <a:endParaRPr lang="fr-FR" sz="1100" dirty="0"/>
                    </a:p>
                  </a:txBody>
                  <a:tcPr/>
                </a:tc>
                <a:tc>
                  <a:txBody>
                    <a:bodyPr/>
                    <a:lstStyle/>
                    <a:p>
                      <a:endParaRPr lang="fr-FR" sz="1100" dirty="0"/>
                    </a:p>
                  </a:txBody>
                  <a:tcPr/>
                </a:tc>
                <a:extLst>
                  <a:ext uri="{0D108BD9-81ED-4DB2-BD59-A6C34878D82A}">
                    <a16:rowId xmlns:a16="http://schemas.microsoft.com/office/drawing/2014/main" val="10001"/>
                  </a:ext>
                </a:extLst>
              </a:tr>
              <a:tr h="370840">
                <a:tc>
                  <a:txBody>
                    <a:bodyPr/>
                    <a:lstStyle/>
                    <a:p>
                      <a:r>
                        <a:rPr lang="fr-FR" sz="1100" dirty="0"/>
                        <a:t>Enfouissement composants dans PCB</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100" dirty="0"/>
                        <a:t>Evaluer</a:t>
                      </a:r>
                      <a:r>
                        <a:rPr lang="fr-FR" sz="1100" baseline="0" dirty="0"/>
                        <a:t> l’impact</a:t>
                      </a:r>
                      <a:endParaRPr lang="fr-FR" sz="1100" dirty="0"/>
                    </a:p>
                    <a:p>
                      <a:endParaRPr lang="fr-FR" sz="1100" dirty="0"/>
                    </a:p>
                  </a:txBody>
                  <a:tcPr/>
                </a:tc>
                <a:tc>
                  <a:txBody>
                    <a:bodyPr/>
                    <a:lstStyle/>
                    <a:p>
                      <a:endParaRPr lang="fr-FR" sz="1100"/>
                    </a:p>
                  </a:txBody>
                  <a:tcPr/>
                </a:tc>
                <a:tc>
                  <a:txBody>
                    <a:bodyPr/>
                    <a:lstStyle/>
                    <a:p>
                      <a:r>
                        <a:rPr lang="fr-FR" sz="1100" dirty="0"/>
                        <a:t>Evaluer</a:t>
                      </a:r>
                      <a:r>
                        <a:rPr lang="fr-FR" sz="1100" baseline="0" dirty="0"/>
                        <a:t> l’impact</a:t>
                      </a:r>
                      <a:endParaRPr lang="fr-FR" sz="1100" dirty="0"/>
                    </a:p>
                  </a:txBody>
                  <a:tcPr/>
                </a:tc>
                <a:tc>
                  <a:txBody>
                    <a:bodyPr/>
                    <a:lstStyle/>
                    <a:p>
                      <a:r>
                        <a:rPr lang="fr-FR" sz="1100" dirty="0"/>
                        <a:t>Conduction</a:t>
                      </a:r>
                      <a:r>
                        <a:rPr lang="fr-FR" sz="1100" baseline="0" dirty="0"/>
                        <a:t> thermique au sein des couches PCB</a:t>
                      </a:r>
                      <a:endParaRPr lang="fr-FR" sz="1100" dirty="0"/>
                    </a:p>
                  </a:txBody>
                  <a:tcPr/>
                </a:tc>
                <a:tc>
                  <a:txBody>
                    <a:bodyPr/>
                    <a:lstStyle/>
                    <a:p>
                      <a:endParaRPr lang="fr-FR" sz="1100" dirty="0"/>
                    </a:p>
                  </a:txBody>
                  <a:tcPr/>
                </a:tc>
                <a:tc>
                  <a:txBody>
                    <a:bodyPr/>
                    <a:lstStyle/>
                    <a:p>
                      <a:r>
                        <a:rPr lang="fr-FR" sz="1100" dirty="0"/>
                        <a:t>Automatisation / Efficience industrielle en intégrant les</a:t>
                      </a:r>
                      <a:r>
                        <a:rPr lang="fr-FR" sz="1100" baseline="0" dirty="0"/>
                        <a:t> </a:t>
                      </a:r>
                      <a:r>
                        <a:rPr lang="fr-FR" sz="1100" dirty="0"/>
                        <a:t>opérations dans le </a:t>
                      </a:r>
                      <a:r>
                        <a:rPr lang="fr-FR" sz="1100" dirty="0" err="1"/>
                        <a:t>process</a:t>
                      </a:r>
                      <a:r>
                        <a:rPr lang="fr-FR" sz="1100" baseline="0" dirty="0"/>
                        <a:t> existant</a:t>
                      </a:r>
                      <a:endParaRPr lang="fr-FR" sz="1100" dirty="0"/>
                    </a:p>
                  </a:txBody>
                  <a:tcPr/>
                </a:tc>
                <a:tc>
                  <a:txBody>
                    <a:bodyPr/>
                    <a:lstStyle/>
                    <a:p>
                      <a:endParaRPr lang="fr-FR" sz="1100" dirty="0"/>
                    </a:p>
                  </a:txBody>
                  <a:tcPr/>
                </a:tc>
                <a:extLst>
                  <a:ext uri="{0D108BD9-81ED-4DB2-BD59-A6C34878D82A}">
                    <a16:rowId xmlns:a16="http://schemas.microsoft.com/office/drawing/2014/main" val="10002"/>
                  </a:ext>
                </a:extLst>
              </a:tr>
              <a:tr h="370840">
                <a:tc>
                  <a:txBody>
                    <a:bodyPr/>
                    <a:lstStyle/>
                    <a:p>
                      <a:endParaRPr lang="fr-FR" sz="1100" dirty="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dirty="0"/>
                    </a:p>
                  </a:txBody>
                  <a:tcPr/>
                </a:tc>
                <a:tc>
                  <a:txBody>
                    <a:bodyPr/>
                    <a:lstStyle/>
                    <a:p>
                      <a:endParaRPr lang="fr-FR" sz="1100"/>
                    </a:p>
                  </a:txBody>
                  <a:tcPr/>
                </a:tc>
                <a:tc>
                  <a:txBody>
                    <a:bodyPr/>
                    <a:lstStyle/>
                    <a:p>
                      <a:endParaRPr lang="fr-FR" sz="1100"/>
                    </a:p>
                  </a:txBody>
                  <a:tcPr/>
                </a:tc>
                <a:extLst>
                  <a:ext uri="{0D108BD9-81ED-4DB2-BD59-A6C34878D82A}">
                    <a16:rowId xmlns:a16="http://schemas.microsoft.com/office/drawing/2014/main" val="10003"/>
                  </a:ext>
                </a:extLst>
              </a:tr>
              <a:tr h="370840">
                <a:tc>
                  <a:txBody>
                    <a:bodyPr/>
                    <a:lstStyle/>
                    <a:p>
                      <a:endParaRPr lang="fr-FR" sz="1100" dirty="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dirty="0"/>
                    </a:p>
                  </a:txBody>
                  <a:tcPr/>
                </a:tc>
                <a:tc>
                  <a:txBody>
                    <a:bodyPr/>
                    <a:lstStyle/>
                    <a:p>
                      <a:endParaRPr lang="fr-FR" sz="1100" dirty="0"/>
                    </a:p>
                  </a:txBody>
                  <a:tcPr/>
                </a:tc>
                <a:tc>
                  <a:txBody>
                    <a:bodyPr/>
                    <a:lstStyle/>
                    <a:p>
                      <a:endParaRPr lang="fr-FR" sz="1100"/>
                    </a:p>
                  </a:txBody>
                  <a:tcPr/>
                </a:tc>
                <a:extLst>
                  <a:ext uri="{0D108BD9-81ED-4DB2-BD59-A6C34878D82A}">
                    <a16:rowId xmlns:a16="http://schemas.microsoft.com/office/drawing/2014/main" val="10004"/>
                  </a:ext>
                </a:extLst>
              </a:tr>
              <a:tr h="370840">
                <a:tc>
                  <a:txBody>
                    <a:bodyPr/>
                    <a:lstStyle/>
                    <a:p>
                      <a:endParaRPr lang="fr-FR" sz="1100" dirty="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dirty="0"/>
                    </a:p>
                  </a:txBody>
                  <a:tcPr/>
                </a:tc>
                <a:tc>
                  <a:txBody>
                    <a:bodyPr/>
                    <a:lstStyle/>
                    <a:p>
                      <a:endParaRPr lang="fr-FR" sz="1100"/>
                    </a:p>
                  </a:txBody>
                  <a:tcPr/>
                </a:tc>
                <a:extLst>
                  <a:ext uri="{0D108BD9-81ED-4DB2-BD59-A6C34878D82A}">
                    <a16:rowId xmlns:a16="http://schemas.microsoft.com/office/drawing/2014/main" val="10005"/>
                  </a:ext>
                </a:extLst>
              </a:tr>
              <a:tr h="370840">
                <a:tc>
                  <a:txBody>
                    <a:bodyPr/>
                    <a:lstStyle/>
                    <a:p>
                      <a:endParaRPr lang="fr-FR" sz="1100" dirty="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dirty="0"/>
                    </a:p>
                  </a:txBody>
                  <a:tcPr/>
                </a:tc>
                <a:tc>
                  <a:txBody>
                    <a:bodyPr/>
                    <a:lstStyle/>
                    <a:p>
                      <a:endParaRPr lang="fr-FR" sz="1100"/>
                    </a:p>
                  </a:txBody>
                  <a:tcPr/>
                </a:tc>
                <a:extLst>
                  <a:ext uri="{0D108BD9-81ED-4DB2-BD59-A6C34878D82A}">
                    <a16:rowId xmlns:a16="http://schemas.microsoft.com/office/drawing/2014/main" val="10006"/>
                  </a:ext>
                </a:extLst>
              </a:tr>
              <a:tr h="370840">
                <a:tc>
                  <a:txBody>
                    <a:bodyPr/>
                    <a:lstStyle/>
                    <a:p>
                      <a:endParaRPr lang="fr-FR" sz="1100" dirty="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dirty="0"/>
                    </a:p>
                  </a:txBody>
                  <a:tcPr/>
                </a:tc>
                <a:tc>
                  <a:txBody>
                    <a:bodyPr/>
                    <a:lstStyle/>
                    <a:p>
                      <a:endParaRPr lang="fr-FR" sz="1100"/>
                    </a:p>
                  </a:txBody>
                  <a:tcPr/>
                </a:tc>
                <a:extLst>
                  <a:ext uri="{0D108BD9-81ED-4DB2-BD59-A6C34878D82A}">
                    <a16:rowId xmlns:a16="http://schemas.microsoft.com/office/drawing/2014/main" val="10007"/>
                  </a:ext>
                </a:extLst>
              </a:tr>
              <a:tr h="370840">
                <a:tc>
                  <a:txBody>
                    <a:bodyPr/>
                    <a:lstStyle/>
                    <a:p>
                      <a:endParaRPr lang="fr-FR" sz="1100" dirty="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dirty="0"/>
                    </a:p>
                  </a:txBody>
                  <a:tcPr/>
                </a:tc>
                <a:extLst>
                  <a:ext uri="{0D108BD9-81ED-4DB2-BD59-A6C34878D82A}">
                    <a16:rowId xmlns:a16="http://schemas.microsoft.com/office/drawing/2014/main" val="10008"/>
                  </a:ext>
                </a:extLst>
              </a:tr>
              <a:tr h="370840">
                <a:tc>
                  <a:txBody>
                    <a:bodyPr/>
                    <a:lstStyle/>
                    <a:p>
                      <a:endParaRPr lang="fr-FR" sz="1100" dirty="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dirty="0"/>
                    </a:p>
                  </a:txBody>
                  <a:tcPr/>
                </a:tc>
                <a:extLst>
                  <a:ext uri="{0D108BD9-81ED-4DB2-BD59-A6C34878D82A}">
                    <a16:rowId xmlns:a16="http://schemas.microsoft.com/office/drawing/2014/main" val="10009"/>
                  </a:ext>
                </a:extLst>
              </a:tr>
              <a:tr h="370840">
                <a:tc>
                  <a:txBody>
                    <a:bodyPr/>
                    <a:lstStyle/>
                    <a:p>
                      <a:endParaRPr lang="fr-FR" sz="1100" dirty="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dirty="0"/>
                    </a:p>
                  </a:txBody>
                  <a:tcPr/>
                </a:tc>
                <a:extLst>
                  <a:ext uri="{0D108BD9-81ED-4DB2-BD59-A6C34878D82A}">
                    <a16:rowId xmlns:a16="http://schemas.microsoft.com/office/drawing/2014/main" val="10010"/>
                  </a:ext>
                </a:extLst>
              </a:tr>
              <a:tr h="370840">
                <a:tc>
                  <a:txBody>
                    <a:bodyPr/>
                    <a:lstStyle/>
                    <a:p>
                      <a:endParaRPr lang="fr-FR" sz="1100" dirty="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a:p>
                  </a:txBody>
                  <a:tcPr/>
                </a:tc>
                <a:tc>
                  <a:txBody>
                    <a:bodyPr/>
                    <a:lstStyle/>
                    <a:p>
                      <a:endParaRPr lang="fr-FR" sz="1100" dirty="0"/>
                    </a:p>
                  </a:txBody>
                  <a:tcPr/>
                </a:tc>
                <a:extLst>
                  <a:ext uri="{0D108BD9-81ED-4DB2-BD59-A6C34878D82A}">
                    <a16:rowId xmlns:a16="http://schemas.microsoft.com/office/drawing/2014/main" val="10011"/>
                  </a:ext>
                </a:extLst>
              </a:tr>
            </a:tbl>
          </a:graphicData>
        </a:graphic>
      </p:graphicFrame>
      <p:sp>
        <p:nvSpPr>
          <p:cNvPr id="3" name="Rectangle 2"/>
          <p:cNvSpPr/>
          <p:nvPr/>
        </p:nvSpPr>
        <p:spPr>
          <a:xfrm rot="20223704">
            <a:off x="3995828" y="3839244"/>
            <a:ext cx="3031599"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Exemple</a:t>
            </a:r>
          </a:p>
        </p:txBody>
      </p:sp>
      <p:pic>
        <p:nvPicPr>
          <p:cNvPr id="9" name="Image 8"/>
          <p:cNvPicPr>
            <a:picLocks noChangeAspect="1"/>
          </p:cNvPicPr>
          <p:nvPr/>
        </p:nvPicPr>
        <p:blipFill>
          <a:blip r:embed="rId3"/>
          <a:stretch>
            <a:fillRect/>
          </a:stretch>
        </p:blipFill>
        <p:spPr>
          <a:xfrm>
            <a:off x="10200456" y="33062"/>
            <a:ext cx="1872209" cy="1046909"/>
          </a:xfrm>
          <a:prstGeom prst="rect">
            <a:avLst/>
          </a:prstGeom>
        </p:spPr>
      </p:pic>
    </p:spTree>
    <p:extLst>
      <p:ext uri="{BB962C8B-B14F-4D97-AF65-F5344CB8AC3E}">
        <p14:creationId xmlns:p14="http://schemas.microsoft.com/office/powerpoint/2010/main" val="265629533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359998" y="457000"/>
            <a:ext cx="10791221" cy="423813"/>
          </a:xfrm>
          <a:prstGeom prst="rect">
            <a:avLst/>
          </a:prstGeom>
          <a:noFill/>
          <a:ln>
            <a:noFill/>
          </a:ln>
        </p:spPr>
        <p:txBody>
          <a:bodyPr spcFirstLastPara="1" wrap="square" lIns="0" tIns="0" rIns="0" bIns="72000" anchor="b" anchorCtr="0">
            <a:noAutofit/>
          </a:bodyPr>
          <a:lstStyle/>
          <a:p>
            <a:r>
              <a:rPr lang="fr-FR" dirty="0">
                <a:solidFill>
                  <a:srgbClr val="312782"/>
                </a:solidFill>
              </a:rPr>
              <a:t>Titre descriptif du Projet</a:t>
            </a:r>
            <a:endParaRPr dirty="0">
              <a:solidFill>
                <a:srgbClr val="312782"/>
              </a:solidFill>
            </a:endParaRPr>
          </a:p>
        </p:txBody>
      </p:sp>
      <p:sp>
        <p:nvSpPr>
          <p:cNvPr id="212" name="Google Shape;212;p29"/>
          <p:cNvSpPr txBox="1">
            <a:spLocks noGrp="1"/>
          </p:cNvSpPr>
          <p:nvPr>
            <p:ph type="sldNum" idx="12"/>
          </p:nvPr>
        </p:nvSpPr>
        <p:spPr>
          <a:xfrm>
            <a:off x="360000" y="6516000"/>
            <a:ext cx="206800" cy="174800"/>
          </a:xfrm>
          <a:prstGeom prst="rect">
            <a:avLst/>
          </a:prstGeom>
          <a:noFill/>
          <a:ln>
            <a:noFill/>
          </a:ln>
        </p:spPr>
        <p:txBody>
          <a:bodyPr spcFirstLastPara="1" wrap="square" lIns="0" tIns="36000" rIns="0" bIns="0" anchor="t" anchorCtr="0">
            <a:noAutofit/>
          </a:bodyPr>
          <a:lstStyle/>
          <a:p>
            <a:pPr defTabSz="1219170">
              <a:buClr>
                <a:srgbClr val="000000"/>
              </a:buClr>
            </a:pPr>
            <a:fld id="{00000000-1234-1234-1234-123412341234}" type="slidenum">
              <a:rPr lang="en-US" kern="0">
                <a:solidFill>
                  <a:srgbClr val="4B788C"/>
                </a:solidFill>
              </a:rPr>
              <a:pPr defTabSz="1219170">
                <a:buClr>
                  <a:srgbClr val="000000"/>
                </a:buClr>
              </a:pPr>
              <a:t>5</a:t>
            </a:fld>
            <a:endParaRPr kern="0" dirty="0">
              <a:solidFill>
                <a:srgbClr val="4B788C"/>
              </a:solidFill>
            </a:endParaRPr>
          </a:p>
        </p:txBody>
      </p:sp>
      <p:sp>
        <p:nvSpPr>
          <p:cNvPr id="213" name="Google Shape;213;p29"/>
          <p:cNvSpPr/>
          <p:nvPr/>
        </p:nvSpPr>
        <p:spPr>
          <a:xfrm rot="5400000">
            <a:off x="10041279" y="4777497"/>
            <a:ext cx="140800" cy="283200"/>
          </a:xfrm>
          <a:custGeom>
            <a:avLst/>
            <a:gdLst/>
            <a:ahLst/>
            <a:cxnLst/>
            <a:rect l="l" t="t" r="r" b="b"/>
            <a:pathLst>
              <a:path w="120000" h="120000" extrusionOk="0">
                <a:moveTo>
                  <a:pt x="0" y="0"/>
                </a:moveTo>
                <a:lnTo>
                  <a:pt x="0" y="120000"/>
                </a:lnTo>
                <a:lnTo>
                  <a:pt x="120000" y="59398"/>
                </a:lnTo>
                <a:lnTo>
                  <a:pt x="0" y="0"/>
                </a:lnTo>
                <a:close/>
              </a:path>
            </a:pathLst>
          </a:custGeom>
          <a:solidFill>
            <a:schemeClr val="lt1"/>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14" name="Google Shape;214;p29"/>
          <p:cNvSpPr txBox="1"/>
          <p:nvPr/>
        </p:nvSpPr>
        <p:spPr>
          <a:xfrm>
            <a:off x="319417" y="1040795"/>
            <a:ext cx="7251553" cy="5230264"/>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FR" sz="1400" b="1" kern="0" dirty="0">
                <a:solidFill>
                  <a:srgbClr val="4B788C"/>
                </a:solidFill>
                <a:latin typeface="Arial"/>
                <a:cs typeface="Arial"/>
                <a:sym typeface="Arial"/>
              </a:rPr>
              <a:t>Description / périmètre technique :</a:t>
            </a:r>
          </a:p>
          <a:p>
            <a:pPr marL="177800" lvl="1" indent="-177800" defTabSz="1219170">
              <a:buClr>
                <a:srgbClr val="000000"/>
              </a:buClr>
              <a:buFontTx/>
              <a:buChar char="-"/>
            </a:pPr>
            <a:r>
              <a:rPr lang="fr-FR" sz="1400" kern="0" dirty="0">
                <a:solidFill>
                  <a:srgbClr val="575756"/>
                </a:solidFill>
                <a:latin typeface="Arial"/>
                <a:cs typeface="Arial"/>
                <a:sym typeface="Arial"/>
              </a:rPr>
              <a:t>Développement et industrialisation d’un </a:t>
            </a:r>
            <a:r>
              <a:rPr lang="fr-FR" sz="1400" kern="0" dirty="0" err="1">
                <a:solidFill>
                  <a:srgbClr val="575756"/>
                </a:solidFill>
                <a:latin typeface="Arial"/>
                <a:cs typeface="Arial"/>
                <a:sym typeface="Arial"/>
              </a:rPr>
              <a:t>xxxxxxxxxxxx</a:t>
            </a:r>
            <a:r>
              <a:rPr lang="fr-FR" sz="1400" kern="0" dirty="0">
                <a:solidFill>
                  <a:srgbClr val="575756"/>
                </a:solidFill>
                <a:latin typeface="Arial"/>
                <a:cs typeface="Arial"/>
                <a:sym typeface="Arial"/>
              </a:rPr>
              <a:t>, pour véhicule hybride ou électrique.</a:t>
            </a:r>
          </a:p>
          <a:p>
            <a:pPr marL="177800" lvl="1" indent="-177800" defTabSz="1219170">
              <a:buClr>
                <a:srgbClr val="000000"/>
              </a:buClr>
              <a:buFontTx/>
              <a:buChar char="-"/>
            </a:pPr>
            <a:r>
              <a:rPr lang="fr-FR" sz="1400" kern="0" dirty="0">
                <a:solidFill>
                  <a:srgbClr val="575756"/>
                </a:solidFill>
                <a:latin typeface="Arial"/>
                <a:cs typeface="Arial"/>
                <a:sym typeface="Arial"/>
              </a:rPr>
              <a:t>Fabrication à un coût compétitif en France grâce à des ruptures technologiques et une adaptation de l’outil industriel, avec considération des contraintes de recyclage.</a:t>
            </a:r>
          </a:p>
          <a:p>
            <a:pPr defTabSz="1219170">
              <a:buClr>
                <a:srgbClr val="000000"/>
              </a:buClr>
            </a:pPr>
            <a:endParaRPr lang="fr-FR" sz="1400" b="1" kern="0" dirty="0">
              <a:solidFill>
                <a:srgbClr val="4B788C"/>
              </a:solidFill>
              <a:latin typeface="Arial"/>
              <a:cs typeface="Arial"/>
              <a:sym typeface="Arial"/>
            </a:endParaRPr>
          </a:p>
          <a:p>
            <a:pPr defTabSz="1219170">
              <a:buClr>
                <a:srgbClr val="000000"/>
              </a:buClr>
            </a:pPr>
            <a:r>
              <a:rPr lang="fr-FR" sz="1400" b="1" kern="0" dirty="0">
                <a:solidFill>
                  <a:srgbClr val="4B788C"/>
                </a:solidFill>
                <a:latin typeface="Arial"/>
                <a:cs typeface="Arial"/>
                <a:sym typeface="Arial"/>
              </a:rPr>
              <a:t>Produits / technologies / solutions :</a:t>
            </a:r>
            <a:endParaRPr lang="fr-FR" sz="1400" i="1" kern="0" dirty="0">
              <a:solidFill>
                <a:srgbClr val="575756"/>
              </a:solidFill>
              <a:latin typeface="Arial"/>
              <a:cs typeface="Arial"/>
              <a:sym typeface="Arial"/>
            </a:endParaRPr>
          </a:p>
          <a:p>
            <a:pPr marL="177800" lvl="1" indent="-177800" defTabSz="1219170">
              <a:buClr>
                <a:srgbClr val="000000"/>
              </a:buClr>
              <a:buFontTx/>
              <a:buChar char="-"/>
            </a:pPr>
            <a:r>
              <a:rPr lang="fr-FR" sz="1400" kern="0" dirty="0">
                <a:solidFill>
                  <a:srgbClr val="575756"/>
                </a:solidFill>
                <a:latin typeface="Arial"/>
                <a:cs typeface="Arial"/>
                <a:sym typeface="Arial"/>
              </a:rPr>
              <a:t>XXXXXXXX (exemple: onduleur, semi-conducteurs WBG …)</a:t>
            </a:r>
          </a:p>
          <a:p>
            <a:pPr marL="177800" lvl="1" indent="-177800" defTabSz="1219170">
              <a:buClr>
                <a:srgbClr val="000000"/>
              </a:buClr>
              <a:buFontTx/>
              <a:buChar char="-"/>
            </a:pPr>
            <a:r>
              <a:rPr lang="fr-FR" sz="1400" kern="0" dirty="0">
                <a:solidFill>
                  <a:srgbClr val="575756"/>
                </a:solidFill>
                <a:latin typeface="Arial"/>
                <a:cs typeface="Arial"/>
                <a:sym typeface="Arial"/>
              </a:rPr>
              <a:t>XXXXXXXXXXX</a:t>
            </a:r>
          </a:p>
          <a:p>
            <a:pPr marL="0" lvl="1" defTabSz="1219170">
              <a:buClr>
                <a:srgbClr val="000000"/>
              </a:buClr>
            </a:pPr>
            <a:endParaRPr lang="fr-FR" sz="1400" kern="0" dirty="0">
              <a:solidFill>
                <a:srgbClr val="575756"/>
              </a:solidFill>
              <a:latin typeface="Arial"/>
              <a:cs typeface="Arial"/>
              <a:sym typeface="Arial"/>
            </a:endParaRPr>
          </a:p>
          <a:p>
            <a:pPr defTabSz="1219170">
              <a:buClr>
                <a:srgbClr val="000000"/>
              </a:buClr>
            </a:pPr>
            <a:r>
              <a:rPr lang="fr-FR" sz="1400" b="1" kern="0" dirty="0">
                <a:solidFill>
                  <a:srgbClr val="4B788C"/>
                </a:solidFill>
                <a:cs typeface="Arial"/>
                <a:sym typeface="Arial"/>
              </a:rPr>
              <a:t>Principaux Verrous (scientifiques / techniques) :</a:t>
            </a:r>
            <a:endParaRPr lang="fr-FR" sz="1400" i="1" kern="0" dirty="0">
              <a:solidFill>
                <a:srgbClr val="575756"/>
              </a:solidFill>
              <a:cs typeface="Arial"/>
              <a:sym typeface="Arial"/>
            </a:endParaRPr>
          </a:p>
          <a:p>
            <a:pPr marL="177800" indent="-177800" defTabSz="1219170">
              <a:buClr>
                <a:srgbClr val="000000"/>
              </a:buClr>
              <a:buFontTx/>
              <a:buChar char="-"/>
            </a:pPr>
            <a:r>
              <a:rPr lang="fr-FR" sz="1400" kern="0" dirty="0">
                <a:solidFill>
                  <a:srgbClr val="575756"/>
                </a:solidFill>
                <a:latin typeface="Arial"/>
                <a:cs typeface="Arial"/>
                <a:sym typeface="Arial"/>
              </a:rPr>
              <a:t>Densité de puissance, gestion de la thermique, EMC, fiabilité, recyclabilité</a:t>
            </a:r>
          </a:p>
          <a:p>
            <a:pPr marL="177800" indent="-177800" defTabSz="1219170">
              <a:buClr>
                <a:srgbClr val="000000"/>
              </a:buClr>
              <a:buFontTx/>
              <a:buChar char="-"/>
            </a:pPr>
            <a:r>
              <a:rPr lang="fr-FR" sz="1400" kern="0" dirty="0">
                <a:solidFill>
                  <a:srgbClr val="575756"/>
                </a:solidFill>
                <a:cs typeface="Arial"/>
                <a:sym typeface="Arial"/>
              </a:rPr>
              <a:t>Technologies de production, a</a:t>
            </a:r>
            <a:r>
              <a:rPr lang="fr-FR" sz="1400" kern="0" dirty="0">
                <a:solidFill>
                  <a:srgbClr val="575756"/>
                </a:solidFill>
                <a:latin typeface="Arial"/>
                <a:cs typeface="Arial"/>
                <a:sym typeface="Arial"/>
              </a:rPr>
              <a:t>utomatisation, contraintes HT</a:t>
            </a:r>
          </a:p>
          <a:p>
            <a:pPr defTabSz="1219170">
              <a:buClr>
                <a:srgbClr val="000000"/>
              </a:buClr>
            </a:pPr>
            <a:endParaRPr lang="fr-FR" sz="1400" kern="0" dirty="0">
              <a:solidFill>
                <a:srgbClr val="575756"/>
              </a:solidFill>
              <a:latin typeface="Arial"/>
              <a:cs typeface="Arial"/>
              <a:sym typeface="Arial"/>
            </a:endParaRPr>
          </a:p>
          <a:p>
            <a:pPr defTabSz="1219170">
              <a:buClr>
                <a:srgbClr val="000000"/>
              </a:buClr>
            </a:pPr>
            <a:r>
              <a:rPr lang="fr-FR" sz="1400" b="1" kern="0" dirty="0">
                <a:solidFill>
                  <a:srgbClr val="4B788C"/>
                </a:solidFill>
                <a:latin typeface="Arial"/>
                <a:cs typeface="Arial"/>
                <a:sym typeface="Arial"/>
              </a:rPr>
              <a:t>Principaux livrables &amp; horizon temporel / niveau de maturité visé (TRL)</a:t>
            </a:r>
            <a:endParaRPr lang="fr-FR" sz="1400" i="1" kern="0" dirty="0">
              <a:solidFill>
                <a:srgbClr val="575756"/>
              </a:solidFill>
              <a:latin typeface="Arial"/>
              <a:cs typeface="Arial"/>
              <a:sym typeface="Arial"/>
            </a:endParaRPr>
          </a:p>
          <a:p>
            <a:pPr marL="380990" indent="-380990" defTabSz="1219170">
              <a:buClr>
                <a:srgbClr val="000000"/>
              </a:buClr>
              <a:buFontTx/>
              <a:buChar char="-"/>
            </a:pPr>
            <a:r>
              <a:rPr lang="fr-FR" sz="1400" kern="0" dirty="0">
                <a:solidFill>
                  <a:srgbClr val="575756"/>
                </a:solidFill>
                <a:latin typeface="Arial"/>
                <a:cs typeface="Arial"/>
                <a:sym typeface="Arial"/>
              </a:rPr>
              <a:t>Faisabilité concept produit / TRL 4</a:t>
            </a:r>
          </a:p>
          <a:p>
            <a:pPr marL="380990" indent="-380990" defTabSz="1219170">
              <a:buClr>
                <a:srgbClr val="000000"/>
              </a:buClr>
              <a:buFontTx/>
              <a:buChar char="-"/>
            </a:pPr>
            <a:r>
              <a:rPr lang="fr-FR" sz="1400" kern="0" dirty="0">
                <a:solidFill>
                  <a:srgbClr val="575756"/>
                </a:solidFill>
                <a:latin typeface="Arial"/>
                <a:cs typeface="Arial"/>
                <a:sym typeface="Arial"/>
              </a:rPr>
              <a:t>Prototype embarqué dans véhicule &amp; connecté au réseau / TRL 6</a:t>
            </a:r>
          </a:p>
          <a:p>
            <a:pPr marL="380990" indent="-380990" defTabSz="1219170">
              <a:buClr>
                <a:srgbClr val="000000"/>
              </a:buClr>
              <a:buFontTx/>
              <a:buChar char="-"/>
            </a:pPr>
            <a:r>
              <a:rPr lang="fr-FR" sz="1400" kern="0" dirty="0">
                <a:solidFill>
                  <a:srgbClr val="575756"/>
                </a:solidFill>
                <a:latin typeface="Arial"/>
                <a:cs typeface="Arial"/>
                <a:sym typeface="Arial"/>
              </a:rPr>
              <a:t>Concept de production / TRL 7</a:t>
            </a:r>
          </a:p>
          <a:p>
            <a:pPr marL="380990" indent="-380990" defTabSz="1219170">
              <a:buClr>
                <a:srgbClr val="000000"/>
              </a:buClr>
              <a:buFontTx/>
              <a:buChar char="-"/>
            </a:pPr>
            <a:r>
              <a:rPr lang="fr-FR" sz="1400" kern="0" dirty="0">
                <a:solidFill>
                  <a:srgbClr val="575756"/>
                </a:solidFill>
                <a:latin typeface="Arial"/>
                <a:cs typeface="Arial"/>
                <a:sym typeface="Arial"/>
              </a:rPr>
              <a:t>… (ex. Produit / </a:t>
            </a:r>
            <a:r>
              <a:rPr lang="fr-FR" sz="1400" kern="0" dirty="0" err="1">
                <a:solidFill>
                  <a:srgbClr val="575756"/>
                </a:solidFill>
                <a:latin typeface="Arial"/>
                <a:cs typeface="Arial"/>
                <a:sym typeface="Arial"/>
              </a:rPr>
              <a:t>Process</a:t>
            </a:r>
            <a:r>
              <a:rPr lang="fr-FR" sz="1400" kern="0" dirty="0">
                <a:solidFill>
                  <a:srgbClr val="575756"/>
                </a:solidFill>
                <a:latin typeface="Arial"/>
                <a:cs typeface="Arial"/>
                <a:sym typeface="Arial"/>
              </a:rPr>
              <a:t>)</a:t>
            </a:r>
            <a:endParaRPr lang="fr-FR" kern="0" dirty="0">
              <a:solidFill>
                <a:srgbClr val="575756"/>
              </a:solidFill>
              <a:latin typeface="Arial"/>
              <a:cs typeface="Arial"/>
              <a:sym typeface="Arial"/>
            </a:endParaRPr>
          </a:p>
          <a:p>
            <a:pPr defTabSz="1219170">
              <a:buClr>
                <a:srgbClr val="000000"/>
              </a:buClr>
            </a:pPr>
            <a:endParaRPr lang="fr-FR" kern="0" dirty="0">
              <a:solidFill>
                <a:srgbClr val="575756"/>
              </a:solidFill>
              <a:latin typeface="Arial"/>
              <a:cs typeface="Arial"/>
              <a:sym typeface="Arial"/>
            </a:endParaRPr>
          </a:p>
          <a:p>
            <a:pPr defTabSz="1219170">
              <a:buClr>
                <a:srgbClr val="000000"/>
              </a:buClr>
            </a:pPr>
            <a:br>
              <a:rPr lang="fr-FR" kern="0" dirty="0">
                <a:solidFill>
                  <a:srgbClr val="575756"/>
                </a:solidFill>
                <a:latin typeface="Arial"/>
                <a:cs typeface="Arial"/>
                <a:sym typeface="Arial"/>
              </a:rPr>
            </a:br>
            <a:endParaRPr lang="fr-FR" kern="0" dirty="0">
              <a:solidFill>
                <a:srgbClr val="575756"/>
              </a:solidFill>
              <a:latin typeface="Arial"/>
              <a:cs typeface="Arial"/>
              <a:sym typeface="Arial"/>
            </a:endParaRPr>
          </a:p>
          <a:p>
            <a:pPr defTabSz="1219170">
              <a:buClr>
                <a:srgbClr val="000000"/>
              </a:buClr>
            </a:pPr>
            <a:endParaRPr lang="fr-FR" kern="0" dirty="0">
              <a:solidFill>
                <a:srgbClr val="575756"/>
              </a:solidFill>
              <a:latin typeface="Arial"/>
              <a:cs typeface="Arial"/>
              <a:sym typeface="Arial"/>
            </a:endParaRPr>
          </a:p>
        </p:txBody>
      </p:sp>
      <p:sp>
        <p:nvSpPr>
          <p:cNvPr id="12" name="Google Shape;214;p29"/>
          <p:cNvSpPr txBox="1"/>
          <p:nvPr/>
        </p:nvSpPr>
        <p:spPr>
          <a:xfrm>
            <a:off x="7570971" y="1119147"/>
            <a:ext cx="4480892" cy="1805797"/>
          </a:xfrm>
          <a:prstGeom prst="rect">
            <a:avLst/>
          </a:prstGeom>
          <a:noFill/>
          <a:ln>
            <a:solidFill>
              <a:schemeClr val="tx1"/>
            </a:solidFill>
          </a:ln>
        </p:spPr>
        <p:txBody>
          <a:bodyPr spcFirstLastPara="1" wrap="square" lIns="121900" tIns="121900" rIns="121900" bIns="121900" anchor="t" anchorCtr="0">
            <a:noAutofit/>
          </a:bodyPr>
          <a:lstStyle/>
          <a:p>
            <a:pPr defTabSz="1219170">
              <a:buClr>
                <a:srgbClr val="000000"/>
              </a:buClr>
            </a:pPr>
            <a:r>
              <a:rPr lang="en-US" sz="1400" b="1" kern="0" dirty="0" err="1">
                <a:solidFill>
                  <a:srgbClr val="4B788C"/>
                </a:solidFill>
                <a:latin typeface="Arial"/>
                <a:cs typeface="Arial"/>
                <a:sym typeface="Arial"/>
              </a:rPr>
              <a:t>Partenaires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actuels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ou</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recherchés</a:t>
            </a:r>
            <a:r>
              <a:rPr lang="en-US" sz="1400" b="1" kern="0" dirty="0">
                <a:solidFill>
                  <a:srgbClr val="4B788C"/>
                </a:solidFill>
                <a:latin typeface="Arial"/>
                <a:cs typeface="Arial"/>
                <a:sym typeface="Arial"/>
              </a:rPr>
              <a:t>) :</a:t>
            </a:r>
          </a:p>
          <a:p>
            <a:pPr marL="177800" indent="-177800" defTabSz="1219170">
              <a:buClr>
                <a:srgbClr val="000000"/>
              </a:buClr>
              <a:buFontTx/>
              <a:buChar char="-"/>
            </a:pPr>
            <a:r>
              <a:rPr lang="en-US" sz="1400" b="1" kern="0" dirty="0" err="1">
                <a:solidFill>
                  <a:srgbClr val="575756"/>
                </a:solidFill>
                <a:latin typeface="Arial"/>
                <a:cs typeface="Arial"/>
                <a:sym typeface="Arial"/>
              </a:rPr>
              <a:t>Constructeur</a:t>
            </a:r>
            <a:r>
              <a:rPr lang="en-US" sz="1400" b="1" kern="0" dirty="0">
                <a:solidFill>
                  <a:srgbClr val="575756"/>
                </a:solidFill>
                <a:latin typeface="Arial"/>
                <a:cs typeface="Arial"/>
                <a:sym typeface="Arial"/>
              </a:rPr>
              <a:t> / </a:t>
            </a:r>
            <a:r>
              <a:rPr lang="en-US" sz="1400" b="1" kern="0" dirty="0" err="1">
                <a:solidFill>
                  <a:srgbClr val="575756"/>
                </a:solidFill>
                <a:latin typeface="Arial"/>
                <a:cs typeface="Arial"/>
                <a:sym typeface="Arial"/>
              </a:rPr>
              <a:t>Equipementier</a:t>
            </a:r>
            <a:r>
              <a:rPr lang="en-US" sz="1400" b="1" kern="0" dirty="0">
                <a:solidFill>
                  <a:srgbClr val="575756"/>
                </a:solidFill>
                <a:latin typeface="Arial"/>
                <a:cs typeface="Arial"/>
                <a:sym typeface="Arial"/>
              </a:rPr>
              <a:t> (automobile </a:t>
            </a:r>
            <a:r>
              <a:rPr lang="en-US" sz="1400" b="1" kern="0" dirty="0" err="1">
                <a:solidFill>
                  <a:srgbClr val="575756"/>
                </a:solidFill>
                <a:latin typeface="Arial"/>
                <a:cs typeface="Arial"/>
                <a:sym typeface="Arial"/>
              </a:rPr>
              <a:t>ou</a:t>
            </a:r>
            <a:r>
              <a:rPr lang="en-US" sz="1400" b="1" kern="0" dirty="0">
                <a:solidFill>
                  <a:srgbClr val="575756"/>
                </a:solidFill>
                <a:latin typeface="Arial"/>
                <a:cs typeface="Arial"/>
                <a:sym typeface="Arial"/>
              </a:rPr>
              <a:t> </a:t>
            </a:r>
            <a:r>
              <a:rPr lang="en-US" sz="1400" b="1" kern="0" dirty="0" err="1">
                <a:solidFill>
                  <a:srgbClr val="575756"/>
                </a:solidFill>
                <a:latin typeface="Arial"/>
                <a:cs typeface="Arial"/>
                <a:sym typeface="Arial"/>
              </a:rPr>
              <a:t>autre</a:t>
            </a:r>
            <a:r>
              <a:rPr lang="en-US" sz="1400" b="1" kern="0" dirty="0">
                <a:solidFill>
                  <a:srgbClr val="575756"/>
                </a:solidFill>
                <a:latin typeface="Arial"/>
                <a:cs typeface="Arial"/>
                <a:sym typeface="Arial"/>
              </a:rPr>
              <a:t> …)</a:t>
            </a:r>
            <a:endParaRPr lang="en-US" sz="1400" kern="0" dirty="0">
              <a:solidFill>
                <a:srgbClr val="575756"/>
              </a:solidFill>
              <a:latin typeface="Arial"/>
              <a:cs typeface="Arial"/>
              <a:sym typeface="Arial"/>
            </a:endParaRPr>
          </a:p>
          <a:p>
            <a:pPr marL="177800" indent="-177800" defTabSz="1219170">
              <a:buClr>
                <a:srgbClr val="000000"/>
              </a:buClr>
              <a:buFontTx/>
              <a:buChar char="-"/>
            </a:pPr>
            <a:r>
              <a:rPr lang="en-US" sz="1400" b="1" kern="0" dirty="0" err="1">
                <a:solidFill>
                  <a:srgbClr val="575756"/>
                </a:solidFill>
                <a:latin typeface="Arial"/>
                <a:cs typeface="Arial"/>
                <a:sym typeface="Arial"/>
              </a:rPr>
              <a:t>Laboratoire</a:t>
            </a:r>
            <a:r>
              <a:rPr lang="en-US" sz="1400" b="1" kern="0" dirty="0">
                <a:solidFill>
                  <a:srgbClr val="575756"/>
                </a:solidFill>
                <a:latin typeface="Arial"/>
                <a:cs typeface="Arial"/>
                <a:sym typeface="Arial"/>
              </a:rPr>
              <a:t> </a:t>
            </a:r>
            <a:r>
              <a:rPr lang="en-US" sz="1400" kern="0" dirty="0" err="1">
                <a:solidFill>
                  <a:srgbClr val="575756"/>
                </a:solidFill>
                <a:latin typeface="Arial"/>
                <a:cs typeface="Arial"/>
                <a:sym typeface="Arial"/>
              </a:rPr>
              <a:t>Mécatronique</a:t>
            </a:r>
            <a:r>
              <a:rPr lang="en-US" sz="1400" kern="0" dirty="0">
                <a:solidFill>
                  <a:srgbClr val="575756"/>
                </a:solidFill>
                <a:latin typeface="Arial"/>
                <a:cs typeface="Arial"/>
                <a:sym typeface="Arial"/>
              </a:rPr>
              <a:t> et gestion </a:t>
            </a:r>
            <a:r>
              <a:rPr lang="en-US" sz="1400" kern="0" dirty="0" err="1">
                <a:solidFill>
                  <a:srgbClr val="575756"/>
                </a:solidFill>
                <a:latin typeface="Arial"/>
                <a:cs typeface="Arial"/>
                <a:sym typeface="Arial"/>
              </a:rPr>
              <a:t>thermique</a:t>
            </a:r>
            <a:endParaRPr lang="en-US" sz="1400" kern="0" dirty="0">
              <a:solidFill>
                <a:srgbClr val="575756"/>
              </a:solidFill>
              <a:latin typeface="Arial"/>
              <a:cs typeface="Arial"/>
              <a:sym typeface="Arial"/>
            </a:endParaRPr>
          </a:p>
          <a:p>
            <a:pPr marL="177800" indent="-177800" defTabSz="1219170">
              <a:buClr>
                <a:srgbClr val="000000"/>
              </a:buClr>
              <a:buFontTx/>
              <a:buChar char="-"/>
            </a:pPr>
            <a:r>
              <a:rPr lang="en-US" sz="1400" b="1" kern="0" dirty="0" err="1">
                <a:solidFill>
                  <a:srgbClr val="575756"/>
                </a:solidFill>
                <a:latin typeface="Arial"/>
                <a:cs typeface="Arial"/>
                <a:sym typeface="Arial"/>
              </a:rPr>
              <a:t>Fournisseur</a:t>
            </a:r>
            <a:r>
              <a:rPr lang="en-US" sz="1400" b="1" kern="0" dirty="0">
                <a:solidFill>
                  <a:srgbClr val="575756"/>
                </a:solidFill>
                <a:latin typeface="Arial"/>
                <a:cs typeface="Arial"/>
                <a:sym typeface="Arial"/>
              </a:rPr>
              <a:t> </a:t>
            </a:r>
            <a:r>
              <a:rPr lang="en-US" sz="1400" b="1" kern="0" dirty="0" err="1">
                <a:solidFill>
                  <a:srgbClr val="575756"/>
                </a:solidFill>
                <a:latin typeface="Arial"/>
                <a:cs typeface="Arial"/>
                <a:sym typeface="Arial"/>
              </a:rPr>
              <a:t>énergie</a:t>
            </a:r>
            <a:r>
              <a:rPr lang="en-US" sz="1400" b="1" kern="0" dirty="0">
                <a:solidFill>
                  <a:srgbClr val="575756"/>
                </a:solidFill>
                <a:latin typeface="Arial"/>
                <a:cs typeface="Arial"/>
                <a:sym typeface="Arial"/>
              </a:rPr>
              <a:t> / </a:t>
            </a:r>
            <a:r>
              <a:rPr lang="en-US" sz="1400" b="1" kern="0" dirty="0" err="1">
                <a:solidFill>
                  <a:srgbClr val="575756"/>
                </a:solidFill>
                <a:latin typeface="Arial"/>
                <a:cs typeface="Arial"/>
                <a:sym typeface="Arial"/>
              </a:rPr>
              <a:t>bornes</a:t>
            </a:r>
            <a:r>
              <a:rPr lang="en-US" sz="1400" b="1" kern="0" dirty="0">
                <a:solidFill>
                  <a:srgbClr val="575756"/>
                </a:solidFill>
                <a:latin typeface="Arial"/>
                <a:cs typeface="Arial"/>
                <a:sym typeface="Arial"/>
              </a:rPr>
              <a:t> charge</a:t>
            </a:r>
          </a:p>
          <a:p>
            <a:pPr marL="380990" indent="-380990" defTabSz="1219170">
              <a:buClr>
                <a:srgbClr val="000000"/>
              </a:buClr>
              <a:buFontTx/>
              <a:buChar char="-"/>
            </a:pPr>
            <a:r>
              <a:rPr lang="en-US" sz="1400" b="1" kern="0" dirty="0">
                <a:solidFill>
                  <a:srgbClr val="575756"/>
                </a:solidFill>
                <a:latin typeface="Arial"/>
                <a:cs typeface="Arial"/>
                <a:sym typeface="Arial"/>
              </a:rPr>
              <a:t>…</a:t>
            </a:r>
          </a:p>
          <a:p>
            <a:pPr defTabSz="1219170">
              <a:buClr>
                <a:srgbClr val="000000"/>
              </a:buClr>
            </a:pPr>
            <a:r>
              <a:rPr lang="en-US" sz="1400" b="1" kern="0" dirty="0">
                <a:solidFill>
                  <a:srgbClr val="4B788C"/>
                </a:solidFill>
                <a:latin typeface="Arial"/>
                <a:cs typeface="Arial"/>
                <a:sym typeface="Arial"/>
              </a:rPr>
              <a:t>	</a:t>
            </a:r>
            <a:endParaRPr lang="en-US" sz="1400" kern="0" dirty="0">
              <a:solidFill>
                <a:srgbClr val="575756"/>
              </a:solidFill>
              <a:latin typeface="Arial"/>
              <a:cs typeface="Arial"/>
              <a:sym typeface="Arial"/>
            </a:endParaRPr>
          </a:p>
        </p:txBody>
      </p:sp>
      <p:sp>
        <p:nvSpPr>
          <p:cNvPr id="19" name="Google Shape;214;p29"/>
          <p:cNvSpPr txBox="1"/>
          <p:nvPr/>
        </p:nvSpPr>
        <p:spPr>
          <a:xfrm>
            <a:off x="7570970" y="3003296"/>
            <a:ext cx="4480892" cy="2153896"/>
          </a:xfrm>
          <a:prstGeom prst="rect">
            <a:avLst/>
          </a:prstGeom>
          <a:noFill/>
          <a:ln>
            <a:solidFill>
              <a:schemeClr val="tx1"/>
            </a:solidFill>
          </a:ln>
        </p:spPr>
        <p:txBody>
          <a:bodyPr spcFirstLastPara="1" wrap="square" lIns="121900" tIns="121900" rIns="121900" bIns="121900" anchor="t" anchorCtr="0">
            <a:noAutofit/>
          </a:bodyPr>
          <a:lstStyle/>
          <a:p>
            <a:pPr defTabSz="1219170">
              <a:buClr>
                <a:srgbClr val="000000"/>
              </a:buClr>
            </a:pPr>
            <a:r>
              <a:rPr lang="en-US" sz="1400" b="1" kern="0" dirty="0">
                <a:solidFill>
                  <a:srgbClr val="4B788C"/>
                </a:solidFill>
                <a:latin typeface="Arial"/>
                <a:cs typeface="Arial"/>
                <a:sym typeface="Arial"/>
              </a:rPr>
              <a:t>Type de projet : </a:t>
            </a:r>
            <a:r>
              <a:rPr lang="en-US" sz="1400" b="1" kern="0" dirty="0" err="1">
                <a:solidFill>
                  <a:srgbClr val="FF0000"/>
                </a:solidFill>
                <a:latin typeface="Arial"/>
                <a:cs typeface="Arial"/>
                <a:sym typeface="Arial"/>
              </a:rPr>
              <a:t>En</a:t>
            </a:r>
            <a:r>
              <a:rPr lang="en-US" sz="1400" b="1" kern="0" dirty="0">
                <a:solidFill>
                  <a:srgbClr val="FF0000"/>
                </a:solidFill>
                <a:latin typeface="Arial"/>
                <a:cs typeface="Arial"/>
                <a:sym typeface="Arial"/>
              </a:rPr>
              <a:t> </a:t>
            </a:r>
            <a:r>
              <a:rPr lang="en-US" sz="1400" b="1" kern="0" dirty="0" err="1">
                <a:solidFill>
                  <a:srgbClr val="FF0000"/>
                </a:solidFill>
                <a:latin typeface="Arial"/>
                <a:cs typeface="Arial"/>
                <a:sym typeface="Arial"/>
              </a:rPr>
              <a:t>cours</a:t>
            </a:r>
            <a:r>
              <a:rPr lang="en-US" sz="1400" b="1" kern="0" dirty="0">
                <a:solidFill>
                  <a:srgbClr val="FF0000"/>
                </a:solidFill>
                <a:latin typeface="Arial"/>
                <a:cs typeface="Arial"/>
                <a:sym typeface="Arial"/>
              </a:rPr>
              <a:t> / </a:t>
            </a:r>
            <a:r>
              <a:rPr lang="en-US" sz="1400" b="1" kern="0" dirty="0" err="1">
                <a:solidFill>
                  <a:srgbClr val="FF0000"/>
                </a:solidFill>
                <a:latin typeface="Arial"/>
                <a:cs typeface="Arial"/>
                <a:sym typeface="Arial"/>
              </a:rPr>
              <a:t>Prévu</a:t>
            </a:r>
            <a:r>
              <a:rPr lang="en-US" sz="1400" b="1" kern="0" dirty="0">
                <a:solidFill>
                  <a:srgbClr val="FF0000"/>
                </a:solidFill>
                <a:latin typeface="Arial"/>
                <a:cs typeface="Arial"/>
                <a:sym typeface="Arial"/>
              </a:rPr>
              <a:t> / A </a:t>
            </a:r>
            <a:r>
              <a:rPr lang="en-US" sz="1400" b="1" kern="0" dirty="0" err="1">
                <a:solidFill>
                  <a:srgbClr val="FF0000"/>
                </a:solidFill>
                <a:latin typeface="Arial"/>
                <a:cs typeface="Arial"/>
                <a:sym typeface="Arial"/>
              </a:rPr>
              <a:t>Prévoir</a:t>
            </a:r>
            <a:endParaRPr lang="en-US" sz="1400" b="1" kern="0" dirty="0">
              <a:solidFill>
                <a:srgbClr val="FF0000"/>
              </a:solidFill>
              <a:latin typeface="Arial"/>
              <a:cs typeface="Arial"/>
              <a:sym typeface="Arial"/>
            </a:endParaRPr>
          </a:p>
          <a:p>
            <a:pPr defTabSz="1219170">
              <a:buClr>
                <a:srgbClr val="000000"/>
              </a:buClr>
            </a:pPr>
            <a:r>
              <a:rPr lang="en-US" sz="1400" b="1" kern="0" dirty="0" err="1">
                <a:solidFill>
                  <a:srgbClr val="4B788C"/>
                </a:solidFill>
                <a:latin typeface="Arial"/>
                <a:cs typeface="Arial"/>
                <a:sym typeface="Arial"/>
              </a:rPr>
              <a:t>Démarrage</a:t>
            </a:r>
            <a:r>
              <a:rPr lang="en-US" sz="1400" b="1" kern="0" dirty="0">
                <a:solidFill>
                  <a:srgbClr val="4B788C"/>
                </a:solidFill>
                <a:latin typeface="Arial"/>
                <a:cs typeface="Arial"/>
                <a:sym typeface="Arial"/>
              </a:rPr>
              <a:t> projet : </a:t>
            </a:r>
            <a:r>
              <a:rPr lang="en-US" sz="1400" b="1" kern="0" dirty="0">
                <a:solidFill>
                  <a:srgbClr val="000000"/>
                </a:solidFill>
                <a:latin typeface="Arial"/>
                <a:cs typeface="Arial"/>
                <a:sym typeface="Arial"/>
              </a:rPr>
              <a:t>XX/2020</a:t>
            </a:r>
          </a:p>
          <a:p>
            <a:pPr defTabSz="1219170">
              <a:buClr>
                <a:srgbClr val="000000"/>
              </a:buClr>
            </a:pPr>
            <a:r>
              <a:rPr lang="en-US" sz="1400" b="1" kern="0" dirty="0" err="1">
                <a:solidFill>
                  <a:srgbClr val="4B788C"/>
                </a:solidFill>
                <a:latin typeface="Arial"/>
                <a:cs typeface="Arial"/>
                <a:sym typeface="Arial"/>
              </a:rPr>
              <a:t>Durée</a:t>
            </a:r>
            <a:r>
              <a:rPr lang="en-US" sz="1400" b="1" kern="0" dirty="0">
                <a:solidFill>
                  <a:srgbClr val="4B788C"/>
                </a:solidFill>
                <a:latin typeface="Arial"/>
                <a:cs typeface="Arial"/>
                <a:sym typeface="Arial"/>
              </a:rPr>
              <a:t> projet : </a:t>
            </a:r>
            <a:r>
              <a:rPr lang="en-US" sz="1400" kern="0" dirty="0">
                <a:solidFill>
                  <a:srgbClr val="000000"/>
                </a:solidFill>
                <a:latin typeface="Arial"/>
                <a:cs typeface="Arial"/>
                <a:sym typeface="Arial"/>
              </a:rPr>
              <a:t>XX </a:t>
            </a:r>
            <a:r>
              <a:rPr lang="en-US" sz="1400" kern="0" dirty="0" err="1">
                <a:solidFill>
                  <a:srgbClr val="000000"/>
                </a:solidFill>
                <a:latin typeface="Arial"/>
                <a:cs typeface="Arial"/>
                <a:sym typeface="Arial"/>
              </a:rPr>
              <a:t>mois</a:t>
            </a:r>
            <a:endParaRPr lang="en-US" sz="1400" kern="0" dirty="0">
              <a:solidFill>
                <a:srgbClr val="000000"/>
              </a:solidFill>
              <a:latin typeface="Arial"/>
              <a:cs typeface="Arial"/>
              <a:sym typeface="Arial"/>
            </a:endParaRPr>
          </a:p>
          <a:p>
            <a:pPr defTabSz="1219170">
              <a:buClr>
                <a:srgbClr val="000000"/>
              </a:buClr>
            </a:pPr>
            <a:r>
              <a:rPr lang="en-US" sz="1400" b="1" kern="0" dirty="0">
                <a:solidFill>
                  <a:srgbClr val="4B788C"/>
                </a:solidFill>
                <a:latin typeface="Arial"/>
                <a:cs typeface="Arial"/>
                <a:sym typeface="Arial"/>
              </a:rPr>
              <a:t>Budget projet : </a:t>
            </a:r>
            <a:r>
              <a:rPr lang="en-US" sz="1400" b="1" kern="0" dirty="0">
                <a:solidFill>
                  <a:srgbClr val="000000"/>
                </a:solidFill>
                <a:latin typeface="Arial"/>
                <a:cs typeface="Arial"/>
                <a:sym typeface="Arial"/>
              </a:rPr>
              <a:t>XX M€ </a:t>
            </a:r>
            <a:r>
              <a:rPr lang="en-US" sz="1400" kern="0" dirty="0" err="1">
                <a:solidFill>
                  <a:srgbClr val="000000"/>
                </a:solidFill>
                <a:latin typeface="Arial"/>
                <a:cs typeface="Arial"/>
                <a:sym typeface="Arial"/>
              </a:rPr>
              <a:t>incluant</a:t>
            </a:r>
            <a:r>
              <a:rPr lang="en-US" sz="1400" kern="0" dirty="0">
                <a:solidFill>
                  <a:srgbClr val="000000"/>
                </a:solidFill>
                <a:latin typeface="Arial"/>
                <a:cs typeface="Arial"/>
                <a:sym typeface="Arial"/>
              </a:rPr>
              <a:t> R&amp;D, CAPEX </a:t>
            </a:r>
            <a:r>
              <a:rPr lang="en-US" sz="1400" kern="0" dirty="0" err="1">
                <a:solidFill>
                  <a:srgbClr val="000000"/>
                </a:solidFill>
                <a:latin typeface="Arial"/>
                <a:cs typeface="Arial"/>
                <a:sym typeface="Arial"/>
              </a:rPr>
              <a:t>prototypage</a:t>
            </a:r>
            <a:r>
              <a:rPr lang="en-US" sz="1400" kern="0" dirty="0">
                <a:solidFill>
                  <a:srgbClr val="000000"/>
                </a:solidFill>
                <a:latin typeface="Arial"/>
                <a:cs typeface="Arial"/>
                <a:sym typeface="Arial"/>
              </a:rPr>
              <a:t> + </a:t>
            </a:r>
            <a:r>
              <a:rPr lang="en-US" sz="1400" kern="0" dirty="0" err="1">
                <a:solidFill>
                  <a:srgbClr val="000000"/>
                </a:solidFill>
                <a:latin typeface="Arial"/>
                <a:cs typeface="Arial"/>
                <a:sym typeface="Arial"/>
              </a:rPr>
              <a:t>moyens</a:t>
            </a:r>
            <a:r>
              <a:rPr lang="en-US" sz="1400" kern="0" dirty="0">
                <a:solidFill>
                  <a:srgbClr val="000000"/>
                </a:solidFill>
                <a:latin typeface="Arial"/>
                <a:cs typeface="Arial"/>
                <a:sym typeface="Arial"/>
              </a:rPr>
              <a:t> de test et validation   </a:t>
            </a:r>
          </a:p>
          <a:p>
            <a:pPr defTabSz="1219170">
              <a:buClr>
                <a:srgbClr val="000000"/>
              </a:buClr>
            </a:pPr>
            <a:r>
              <a:rPr lang="en-US" sz="1400" kern="0" dirty="0">
                <a:solidFill>
                  <a:srgbClr val="000000"/>
                </a:solidFill>
                <a:latin typeface="Arial"/>
                <a:cs typeface="Arial"/>
                <a:sym typeface="Arial"/>
              </a:rPr>
              <a:t>+ XXM€ pour </a:t>
            </a:r>
            <a:r>
              <a:rPr lang="en-US" sz="1400" kern="0" dirty="0" err="1">
                <a:solidFill>
                  <a:srgbClr val="000000"/>
                </a:solidFill>
                <a:latin typeface="Arial"/>
                <a:cs typeface="Arial"/>
                <a:sym typeface="Arial"/>
              </a:rPr>
              <a:t>moyens</a:t>
            </a:r>
            <a:r>
              <a:rPr lang="en-US" sz="1400" kern="0" dirty="0">
                <a:solidFill>
                  <a:srgbClr val="000000"/>
                </a:solidFill>
                <a:latin typeface="Arial"/>
                <a:cs typeface="Arial"/>
                <a:sym typeface="Arial"/>
              </a:rPr>
              <a:t> de production</a:t>
            </a:r>
            <a:endParaRPr lang="en-US" sz="1400" b="1" kern="0" dirty="0">
              <a:solidFill>
                <a:srgbClr val="4B788C"/>
              </a:solidFill>
              <a:latin typeface="Arial"/>
              <a:cs typeface="Arial"/>
              <a:sym typeface="Arial"/>
            </a:endParaRPr>
          </a:p>
          <a:p>
            <a:pPr defTabSz="1219170">
              <a:buClr>
                <a:srgbClr val="000000"/>
              </a:buClr>
            </a:pPr>
            <a:endParaRPr lang="en-US" sz="1400" b="1" kern="0" dirty="0">
              <a:solidFill>
                <a:srgbClr val="4B788C"/>
              </a:solidFill>
              <a:latin typeface="Arial"/>
              <a:cs typeface="Arial"/>
              <a:sym typeface="Arial"/>
            </a:endParaRPr>
          </a:p>
          <a:p>
            <a:pPr defTabSz="1219170">
              <a:buClr>
                <a:srgbClr val="000000"/>
              </a:buClr>
            </a:pPr>
            <a:endParaRPr sz="1600" kern="0" dirty="0">
              <a:solidFill>
                <a:srgbClr val="575756"/>
              </a:solidFill>
              <a:latin typeface="Arial"/>
              <a:cs typeface="Arial"/>
              <a:sym typeface="Arial"/>
            </a:endParaRPr>
          </a:p>
        </p:txBody>
      </p:sp>
      <p:sp>
        <p:nvSpPr>
          <p:cNvPr id="2" name="Rectangle à coins arrondis 1"/>
          <p:cNvSpPr/>
          <p:nvPr/>
        </p:nvSpPr>
        <p:spPr>
          <a:xfrm>
            <a:off x="9048328" y="305079"/>
            <a:ext cx="3003534" cy="73571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dirty="0"/>
              <a:t>LOGO</a:t>
            </a:r>
          </a:p>
        </p:txBody>
      </p:sp>
      <p:sp>
        <p:nvSpPr>
          <p:cNvPr id="3" name="Rectangle 2"/>
          <p:cNvSpPr/>
          <p:nvPr/>
        </p:nvSpPr>
        <p:spPr>
          <a:xfrm rot="20223704">
            <a:off x="4715908" y="2291907"/>
            <a:ext cx="3031599"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Exemple</a:t>
            </a:r>
          </a:p>
        </p:txBody>
      </p:sp>
      <p:graphicFrame>
        <p:nvGraphicFramePr>
          <p:cNvPr id="7" name="Tableau 6"/>
          <p:cNvGraphicFramePr>
            <a:graphicFrameLocks noGrp="1"/>
          </p:cNvGraphicFramePr>
          <p:nvPr>
            <p:extLst>
              <p:ext uri="{D42A27DB-BD31-4B8C-83A1-F6EECF244321}">
                <p14:modId xmlns:p14="http://schemas.microsoft.com/office/powerpoint/2010/main" val="1383127050"/>
              </p:ext>
            </p:extLst>
          </p:nvPr>
        </p:nvGraphicFramePr>
        <p:xfrm>
          <a:off x="222537" y="5188491"/>
          <a:ext cx="11860528" cy="1371600"/>
        </p:xfrm>
        <a:graphic>
          <a:graphicData uri="http://schemas.openxmlformats.org/drawingml/2006/table">
            <a:tbl>
              <a:tblPr firstRow="1" bandRow="1"/>
              <a:tblGrid>
                <a:gridCol w="1482566">
                  <a:extLst>
                    <a:ext uri="{9D8B030D-6E8A-4147-A177-3AD203B41FA5}">
                      <a16:colId xmlns:a16="http://schemas.microsoft.com/office/drawing/2014/main" val="20000"/>
                    </a:ext>
                  </a:extLst>
                </a:gridCol>
                <a:gridCol w="1482566">
                  <a:extLst>
                    <a:ext uri="{9D8B030D-6E8A-4147-A177-3AD203B41FA5}">
                      <a16:colId xmlns:a16="http://schemas.microsoft.com/office/drawing/2014/main" val="20001"/>
                    </a:ext>
                  </a:extLst>
                </a:gridCol>
                <a:gridCol w="1482566">
                  <a:extLst>
                    <a:ext uri="{9D8B030D-6E8A-4147-A177-3AD203B41FA5}">
                      <a16:colId xmlns:a16="http://schemas.microsoft.com/office/drawing/2014/main" val="20002"/>
                    </a:ext>
                  </a:extLst>
                </a:gridCol>
                <a:gridCol w="1482566">
                  <a:extLst>
                    <a:ext uri="{9D8B030D-6E8A-4147-A177-3AD203B41FA5}">
                      <a16:colId xmlns:a16="http://schemas.microsoft.com/office/drawing/2014/main" val="20003"/>
                    </a:ext>
                  </a:extLst>
                </a:gridCol>
                <a:gridCol w="1482566">
                  <a:extLst>
                    <a:ext uri="{9D8B030D-6E8A-4147-A177-3AD203B41FA5}">
                      <a16:colId xmlns:a16="http://schemas.microsoft.com/office/drawing/2014/main" val="20004"/>
                    </a:ext>
                  </a:extLst>
                </a:gridCol>
                <a:gridCol w="1482566">
                  <a:extLst>
                    <a:ext uri="{9D8B030D-6E8A-4147-A177-3AD203B41FA5}">
                      <a16:colId xmlns:a16="http://schemas.microsoft.com/office/drawing/2014/main" val="20005"/>
                    </a:ext>
                  </a:extLst>
                </a:gridCol>
                <a:gridCol w="1482566">
                  <a:extLst>
                    <a:ext uri="{9D8B030D-6E8A-4147-A177-3AD203B41FA5}">
                      <a16:colId xmlns:a16="http://schemas.microsoft.com/office/drawing/2014/main" val="20006"/>
                    </a:ext>
                  </a:extLst>
                </a:gridCol>
                <a:gridCol w="1482566">
                  <a:extLst>
                    <a:ext uri="{9D8B030D-6E8A-4147-A177-3AD203B41FA5}">
                      <a16:colId xmlns:a16="http://schemas.microsoft.com/office/drawing/2014/main" val="20007"/>
                    </a:ext>
                  </a:extLst>
                </a:gridCol>
              </a:tblGrid>
              <a:tr h="63124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Thèmes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PROCESS : Aspect lié à</a:t>
                      </a:r>
                      <a:r>
                        <a:rPr lang="fr-FR" sz="800" baseline="0" dirty="0"/>
                        <a:t> la capacité à optimiser les opérations de fabrication</a:t>
                      </a:r>
                      <a:endParaRPr lang="fr-FR" sz="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SYSTEME : Capacité à optimiser</a:t>
                      </a:r>
                      <a:r>
                        <a:rPr lang="fr-FR" sz="800" baseline="0" dirty="0"/>
                        <a:t> l’ensemble, malgré un possible surcoût local</a:t>
                      </a:r>
                      <a:endParaRPr lang="fr-FR" sz="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ANALYSE</a:t>
                      </a:r>
                      <a:r>
                        <a:rPr lang="fr-FR" sz="800" baseline="0" dirty="0"/>
                        <a:t> CYCLE DE VIE </a:t>
                      </a:r>
                      <a:r>
                        <a:rPr lang="fr-FR" sz="800" dirty="0"/>
                        <a:t>: Prise</a:t>
                      </a:r>
                      <a:r>
                        <a:rPr lang="fr-FR" sz="800" baseline="0" dirty="0"/>
                        <a:t> en compte de l’ensemble du cycle de vie</a:t>
                      </a:r>
                      <a:endParaRPr lang="fr-FR" sz="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INTEGRATION MECATRONIQUE: Capacité d’optimiser la</a:t>
                      </a:r>
                      <a:r>
                        <a:rPr lang="fr-FR" sz="800" baseline="0" dirty="0"/>
                        <a:t> compacité, les connexions, la gestion thermique</a:t>
                      </a:r>
                      <a:endParaRPr lang="fr-FR" sz="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STANDARDISATION : Favoriser</a:t>
                      </a:r>
                      <a:r>
                        <a:rPr lang="fr-FR" sz="800" baseline="0" dirty="0"/>
                        <a:t> l’émergence et l’utilisation de standards (y compris hors automobile)</a:t>
                      </a:r>
                      <a:endParaRPr lang="fr-FR" sz="8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p>
                      <a:pPr algn="ctr"/>
                      <a:r>
                        <a:rPr lang="fr-FR" sz="800" b="1" i="0" u="none" strike="noStrike" cap="none" baseline="0" dirty="0">
                          <a:solidFill>
                            <a:schemeClr val="lt1"/>
                          </a:solidFill>
                          <a:latin typeface="Verdana"/>
                          <a:ea typeface="+mn-ea"/>
                          <a:cs typeface="+mn-cs"/>
                          <a:sym typeface="Arial"/>
                        </a:rPr>
                        <a:t>COMPETITIVITE NATIONALE</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2CA39"/>
                    </a:solidFill>
                  </a:tcPr>
                </a:tc>
                <a:tc>
                  <a:txBody>
                    <a:bodyPr/>
                    <a:lstStyle/>
                    <a:p>
                      <a:pPr algn="ctr"/>
                      <a:r>
                        <a:rPr lang="fr-FR" sz="800" b="1" i="0" u="none" strike="noStrike" cap="none" baseline="0" dirty="0">
                          <a:solidFill>
                            <a:schemeClr val="lt1"/>
                          </a:solidFill>
                          <a:latin typeface="Verdana"/>
                          <a:ea typeface="+mn-ea"/>
                          <a:cs typeface="+mn-cs"/>
                          <a:sym typeface="Arial"/>
                        </a:rPr>
                        <a:t>Autres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2CA39"/>
                    </a:solidFill>
                  </a:tcPr>
                </a:tc>
                <a:extLst>
                  <a:ext uri="{0D108BD9-81ED-4DB2-BD59-A6C34878D82A}">
                    <a16:rowId xmlns:a16="http://schemas.microsoft.com/office/drawing/2014/main" val="10000"/>
                  </a:ext>
                </a:extLst>
              </a:tr>
              <a:tr h="491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algn="ctr"/>
                      <a:r>
                        <a:rPr lang="fr-FR" sz="1000" dirty="0"/>
                        <a:t>Tire descriptif du Projet</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algn="ctr"/>
                      <a:r>
                        <a:rPr lang="fr-FR" sz="1000" dirty="0"/>
                        <a:t>Contribution quantifiée (si possible)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algn="ctr"/>
                      <a:r>
                        <a:rPr lang="fr-FR" sz="1000" dirty="0"/>
                        <a:t>Contribution quantifiée (si possible)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dirty="0"/>
                        <a:t>Contribution quantifiée (si possible)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algn="ctr"/>
                      <a:endParaRPr lang="fr-FR" sz="10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algn="ctr"/>
                      <a:endParaRPr lang="fr-FR" sz="1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p>
                      <a:pPr algn="ctr"/>
                      <a:endParaRPr lang="fr-FR" sz="1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p>
                      <a:pPr algn="ctr"/>
                      <a:endParaRPr lang="fr-FR" sz="10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7570971" y="305079"/>
            <a:ext cx="1261333" cy="735716"/>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2">
                    <a:lumMod val="75000"/>
                  </a:schemeClr>
                </a:solidFill>
              </a:rPr>
              <a:t>Illustration</a:t>
            </a:r>
          </a:p>
        </p:txBody>
      </p:sp>
    </p:spTree>
    <p:extLst>
      <p:ext uri="{BB962C8B-B14F-4D97-AF65-F5344CB8AC3E}">
        <p14:creationId xmlns:p14="http://schemas.microsoft.com/office/powerpoint/2010/main" val="1406436912"/>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359998" y="457000"/>
            <a:ext cx="10791221" cy="423813"/>
          </a:xfrm>
          <a:prstGeom prst="rect">
            <a:avLst/>
          </a:prstGeom>
          <a:noFill/>
          <a:ln>
            <a:noFill/>
          </a:ln>
        </p:spPr>
        <p:txBody>
          <a:bodyPr spcFirstLastPara="1" wrap="square" lIns="0" tIns="0" rIns="0" bIns="72000" anchor="b" anchorCtr="0">
            <a:noAutofit/>
          </a:bodyPr>
          <a:lstStyle/>
          <a:p>
            <a:r>
              <a:rPr lang="fr-FR" dirty="0">
                <a:solidFill>
                  <a:srgbClr val="312782"/>
                </a:solidFill>
              </a:rPr>
              <a:t>Titre descriptif du Projet</a:t>
            </a:r>
            <a:endParaRPr dirty="0">
              <a:solidFill>
                <a:srgbClr val="312782"/>
              </a:solidFill>
            </a:endParaRPr>
          </a:p>
        </p:txBody>
      </p:sp>
      <p:sp>
        <p:nvSpPr>
          <p:cNvPr id="212" name="Google Shape;212;p29"/>
          <p:cNvSpPr txBox="1">
            <a:spLocks noGrp="1"/>
          </p:cNvSpPr>
          <p:nvPr>
            <p:ph type="sldNum" idx="12"/>
          </p:nvPr>
        </p:nvSpPr>
        <p:spPr>
          <a:xfrm>
            <a:off x="360000" y="6516000"/>
            <a:ext cx="206800" cy="174800"/>
          </a:xfrm>
          <a:prstGeom prst="rect">
            <a:avLst/>
          </a:prstGeom>
          <a:noFill/>
          <a:ln>
            <a:noFill/>
          </a:ln>
        </p:spPr>
        <p:txBody>
          <a:bodyPr spcFirstLastPara="1" wrap="square" lIns="0" tIns="36000" rIns="0" bIns="0" anchor="t" anchorCtr="0">
            <a:noAutofit/>
          </a:bodyPr>
          <a:lstStyle/>
          <a:p>
            <a:pPr defTabSz="1219170">
              <a:buClr>
                <a:srgbClr val="000000"/>
              </a:buClr>
            </a:pPr>
            <a:fld id="{00000000-1234-1234-1234-123412341234}" type="slidenum">
              <a:rPr lang="en-US" kern="0">
                <a:solidFill>
                  <a:srgbClr val="4B788C"/>
                </a:solidFill>
              </a:rPr>
              <a:pPr defTabSz="1219170">
                <a:buClr>
                  <a:srgbClr val="000000"/>
                </a:buClr>
              </a:pPr>
              <a:t>6</a:t>
            </a:fld>
            <a:endParaRPr kern="0" dirty="0">
              <a:solidFill>
                <a:srgbClr val="4B788C"/>
              </a:solidFill>
            </a:endParaRPr>
          </a:p>
        </p:txBody>
      </p:sp>
      <p:sp>
        <p:nvSpPr>
          <p:cNvPr id="213" name="Google Shape;213;p29"/>
          <p:cNvSpPr/>
          <p:nvPr/>
        </p:nvSpPr>
        <p:spPr>
          <a:xfrm rot="5400000">
            <a:off x="10041279" y="4777497"/>
            <a:ext cx="140800" cy="283200"/>
          </a:xfrm>
          <a:custGeom>
            <a:avLst/>
            <a:gdLst/>
            <a:ahLst/>
            <a:cxnLst/>
            <a:rect l="l" t="t" r="r" b="b"/>
            <a:pathLst>
              <a:path w="120000" h="120000" extrusionOk="0">
                <a:moveTo>
                  <a:pt x="0" y="0"/>
                </a:moveTo>
                <a:lnTo>
                  <a:pt x="0" y="120000"/>
                </a:lnTo>
                <a:lnTo>
                  <a:pt x="120000" y="59398"/>
                </a:lnTo>
                <a:lnTo>
                  <a:pt x="0" y="0"/>
                </a:lnTo>
                <a:close/>
              </a:path>
            </a:pathLst>
          </a:custGeom>
          <a:solidFill>
            <a:schemeClr val="lt1"/>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14" name="Google Shape;214;p29"/>
          <p:cNvSpPr txBox="1"/>
          <p:nvPr/>
        </p:nvSpPr>
        <p:spPr>
          <a:xfrm>
            <a:off x="319417" y="1040795"/>
            <a:ext cx="7251553" cy="5230264"/>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fr-FR" sz="1400" b="1" kern="0" dirty="0">
                <a:solidFill>
                  <a:srgbClr val="4B788C"/>
                </a:solidFill>
                <a:latin typeface="Arial"/>
                <a:cs typeface="Arial"/>
                <a:sym typeface="Arial"/>
              </a:rPr>
              <a:t>Description / périmètre technique :</a:t>
            </a:r>
          </a:p>
          <a:p>
            <a:pPr marL="177800" lvl="1" indent="-177800" defTabSz="1219170">
              <a:buClr>
                <a:srgbClr val="000000"/>
              </a:buClr>
              <a:buFontTx/>
              <a:buChar char="-"/>
            </a:pPr>
            <a:r>
              <a:rPr lang="fr-FR" sz="1400" kern="0" dirty="0">
                <a:solidFill>
                  <a:srgbClr val="575756"/>
                </a:solidFill>
                <a:latin typeface="Arial"/>
                <a:cs typeface="Arial"/>
                <a:sym typeface="Arial"/>
              </a:rPr>
              <a:t>Développement et industrialisation d’un </a:t>
            </a:r>
            <a:r>
              <a:rPr lang="fr-FR" sz="1400" kern="0" dirty="0" err="1">
                <a:solidFill>
                  <a:srgbClr val="575756"/>
                </a:solidFill>
                <a:latin typeface="Arial"/>
                <a:cs typeface="Arial"/>
                <a:sym typeface="Arial"/>
              </a:rPr>
              <a:t>xxxxxxxxxxxx</a:t>
            </a:r>
            <a:r>
              <a:rPr lang="fr-FR" sz="1400" kern="0" dirty="0">
                <a:solidFill>
                  <a:srgbClr val="575756"/>
                </a:solidFill>
                <a:latin typeface="Arial"/>
                <a:cs typeface="Arial"/>
                <a:sym typeface="Arial"/>
              </a:rPr>
              <a:t>, pour véhicule hybride ou électrique.</a:t>
            </a:r>
          </a:p>
          <a:p>
            <a:pPr marL="177800" lvl="1" indent="-177800" defTabSz="1219170">
              <a:buClr>
                <a:srgbClr val="000000"/>
              </a:buClr>
              <a:buFontTx/>
              <a:buChar char="-"/>
            </a:pPr>
            <a:r>
              <a:rPr lang="fr-FR" sz="1400" kern="0" dirty="0">
                <a:solidFill>
                  <a:srgbClr val="575756"/>
                </a:solidFill>
                <a:latin typeface="Arial"/>
                <a:cs typeface="Arial"/>
                <a:sym typeface="Arial"/>
              </a:rPr>
              <a:t>Fabrication à un coût compétitif en France grâce à des ruptures technologiques et une adaptation de l’outil industriel, avec considération des contraintes de recyclage.</a:t>
            </a:r>
          </a:p>
          <a:p>
            <a:pPr defTabSz="1219170">
              <a:buClr>
                <a:srgbClr val="000000"/>
              </a:buClr>
            </a:pPr>
            <a:endParaRPr lang="fr-FR" sz="1400" b="1" kern="0" dirty="0">
              <a:solidFill>
                <a:srgbClr val="4B788C"/>
              </a:solidFill>
              <a:latin typeface="Arial"/>
              <a:cs typeface="Arial"/>
              <a:sym typeface="Arial"/>
            </a:endParaRPr>
          </a:p>
          <a:p>
            <a:pPr defTabSz="1219170">
              <a:buClr>
                <a:srgbClr val="000000"/>
              </a:buClr>
            </a:pPr>
            <a:r>
              <a:rPr lang="fr-FR" sz="1400" b="1" kern="0" dirty="0">
                <a:solidFill>
                  <a:srgbClr val="4B788C"/>
                </a:solidFill>
                <a:latin typeface="Arial"/>
                <a:cs typeface="Arial"/>
                <a:sym typeface="Arial"/>
              </a:rPr>
              <a:t>Produits / technologies / solutions :</a:t>
            </a:r>
            <a:endParaRPr lang="fr-FR" sz="1400" i="1" kern="0" dirty="0">
              <a:solidFill>
                <a:srgbClr val="575756"/>
              </a:solidFill>
              <a:latin typeface="Arial"/>
              <a:cs typeface="Arial"/>
              <a:sym typeface="Arial"/>
            </a:endParaRPr>
          </a:p>
          <a:p>
            <a:pPr marL="177800" lvl="1" indent="-177800" defTabSz="1219170">
              <a:buClr>
                <a:srgbClr val="000000"/>
              </a:buClr>
              <a:buFontTx/>
              <a:buChar char="-"/>
            </a:pPr>
            <a:r>
              <a:rPr lang="fr-FR" sz="1400" kern="0" dirty="0">
                <a:solidFill>
                  <a:srgbClr val="575756"/>
                </a:solidFill>
                <a:latin typeface="Arial"/>
                <a:cs typeface="Arial"/>
                <a:sym typeface="Arial"/>
              </a:rPr>
              <a:t>XXXXXXXX (exemple: onduleur, semi-conducteurs WBG …)</a:t>
            </a:r>
          </a:p>
          <a:p>
            <a:pPr marL="177800" lvl="1" indent="-177800" defTabSz="1219170">
              <a:buClr>
                <a:srgbClr val="000000"/>
              </a:buClr>
              <a:buFontTx/>
              <a:buChar char="-"/>
            </a:pPr>
            <a:r>
              <a:rPr lang="fr-FR" sz="1400" kern="0" dirty="0">
                <a:solidFill>
                  <a:srgbClr val="575756"/>
                </a:solidFill>
                <a:latin typeface="Arial"/>
                <a:cs typeface="Arial"/>
                <a:sym typeface="Arial"/>
              </a:rPr>
              <a:t>XXXXXXXXXXX</a:t>
            </a:r>
          </a:p>
          <a:p>
            <a:pPr marL="0" lvl="1" defTabSz="1219170">
              <a:buClr>
                <a:srgbClr val="000000"/>
              </a:buClr>
            </a:pPr>
            <a:endParaRPr lang="fr-FR" sz="1400" kern="0" dirty="0">
              <a:solidFill>
                <a:srgbClr val="575756"/>
              </a:solidFill>
              <a:latin typeface="Arial"/>
              <a:cs typeface="Arial"/>
              <a:sym typeface="Arial"/>
            </a:endParaRPr>
          </a:p>
          <a:p>
            <a:pPr defTabSz="1219170">
              <a:buClr>
                <a:srgbClr val="000000"/>
              </a:buClr>
            </a:pPr>
            <a:r>
              <a:rPr lang="fr-FR" sz="1400" b="1" kern="0" dirty="0">
                <a:solidFill>
                  <a:srgbClr val="4B788C"/>
                </a:solidFill>
                <a:latin typeface="Arial"/>
                <a:cs typeface="Arial"/>
                <a:sym typeface="Arial"/>
              </a:rPr>
              <a:t>Principaux Verrous (scientifiques / techniques) :</a:t>
            </a:r>
            <a:endParaRPr lang="fr-FR" sz="1400" i="1" kern="0" dirty="0">
              <a:solidFill>
                <a:srgbClr val="575756"/>
              </a:solidFill>
              <a:latin typeface="Arial"/>
              <a:cs typeface="Arial"/>
              <a:sym typeface="Arial"/>
            </a:endParaRPr>
          </a:p>
          <a:p>
            <a:pPr marL="177800" indent="-177800" defTabSz="1219170">
              <a:buClr>
                <a:srgbClr val="000000"/>
              </a:buClr>
              <a:buFontTx/>
              <a:buChar char="-"/>
            </a:pPr>
            <a:r>
              <a:rPr lang="fr-FR" sz="1400" kern="0" dirty="0">
                <a:solidFill>
                  <a:srgbClr val="575756"/>
                </a:solidFill>
                <a:latin typeface="Arial"/>
                <a:cs typeface="Arial"/>
                <a:sym typeface="Arial"/>
              </a:rPr>
              <a:t>Densité de puissance, gestion de la thermique, EMC, fiabilité, recyclabilité</a:t>
            </a:r>
          </a:p>
          <a:p>
            <a:pPr marL="177800" indent="-177800" defTabSz="1219170">
              <a:buClr>
                <a:srgbClr val="000000"/>
              </a:buClr>
              <a:buFontTx/>
              <a:buChar char="-"/>
            </a:pPr>
            <a:r>
              <a:rPr lang="fr-FR" sz="1400" kern="0" dirty="0">
                <a:solidFill>
                  <a:srgbClr val="575756"/>
                </a:solidFill>
                <a:cs typeface="Arial"/>
                <a:sym typeface="Arial"/>
              </a:rPr>
              <a:t>Technologies de production, a</a:t>
            </a:r>
            <a:r>
              <a:rPr lang="fr-FR" sz="1400" kern="0" dirty="0">
                <a:solidFill>
                  <a:srgbClr val="575756"/>
                </a:solidFill>
                <a:latin typeface="Arial"/>
                <a:cs typeface="Arial"/>
                <a:sym typeface="Arial"/>
              </a:rPr>
              <a:t>utomatisation, contraintes HT</a:t>
            </a:r>
          </a:p>
          <a:p>
            <a:pPr defTabSz="1219170">
              <a:buClr>
                <a:srgbClr val="000000"/>
              </a:buClr>
            </a:pPr>
            <a:endParaRPr lang="fr-FR" sz="1400" kern="0" dirty="0">
              <a:solidFill>
                <a:srgbClr val="575756"/>
              </a:solidFill>
              <a:latin typeface="Arial"/>
              <a:cs typeface="Arial"/>
              <a:sym typeface="Arial"/>
            </a:endParaRPr>
          </a:p>
          <a:p>
            <a:pPr defTabSz="1219170">
              <a:buClr>
                <a:srgbClr val="000000"/>
              </a:buClr>
            </a:pPr>
            <a:r>
              <a:rPr lang="fr-FR" sz="1400" b="1" kern="0" dirty="0">
                <a:solidFill>
                  <a:srgbClr val="4B788C"/>
                </a:solidFill>
                <a:latin typeface="Arial"/>
                <a:cs typeface="Arial"/>
                <a:sym typeface="Arial"/>
              </a:rPr>
              <a:t>Principaux livrables &amp; horizon temporel / niveau de maturité visé (TRL)</a:t>
            </a:r>
            <a:endParaRPr lang="fr-FR" sz="1400" i="1" kern="0" dirty="0">
              <a:solidFill>
                <a:srgbClr val="575756"/>
              </a:solidFill>
              <a:latin typeface="Arial"/>
              <a:cs typeface="Arial"/>
              <a:sym typeface="Arial"/>
            </a:endParaRPr>
          </a:p>
          <a:p>
            <a:pPr marL="380990" indent="-380990" defTabSz="1219170">
              <a:buClr>
                <a:srgbClr val="000000"/>
              </a:buClr>
              <a:buFontTx/>
              <a:buChar char="-"/>
            </a:pPr>
            <a:r>
              <a:rPr lang="fr-FR" sz="1400" kern="0" dirty="0">
                <a:solidFill>
                  <a:srgbClr val="575756"/>
                </a:solidFill>
                <a:latin typeface="Arial"/>
                <a:cs typeface="Arial"/>
                <a:sym typeface="Arial"/>
              </a:rPr>
              <a:t>Faisabilité concept produit / TRL 4</a:t>
            </a:r>
          </a:p>
          <a:p>
            <a:pPr marL="380990" indent="-380990" defTabSz="1219170">
              <a:buClr>
                <a:srgbClr val="000000"/>
              </a:buClr>
              <a:buFontTx/>
              <a:buChar char="-"/>
            </a:pPr>
            <a:r>
              <a:rPr lang="fr-FR" sz="1400" kern="0" dirty="0">
                <a:solidFill>
                  <a:srgbClr val="575756"/>
                </a:solidFill>
                <a:latin typeface="Arial"/>
                <a:cs typeface="Arial"/>
                <a:sym typeface="Arial"/>
              </a:rPr>
              <a:t>Prototype embarqué dans véhicule &amp; connecté au réseau / TRL 6</a:t>
            </a:r>
          </a:p>
          <a:p>
            <a:pPr marL="380990" indent="-380990" defTabSz="1219170">
              <a:buClr>
                <a:srgbClr val="000000"/>
              </a:buClr>
              <a:buFontTx/>
              <a:buChar char="-"/>
            </a:pPr>
            <a:r>
              <a:rPr lang="fr-FR" sz="1400" kern="0" dirty="0">
                <a:solidFill>
                  <a:srgbClr val="575756"/>
                </a:solidFill>
                <a:latin typeface="Arial"/>
                <a:cs typeface="Arial"/>
                <a:sym typeface="Arial"/>
              </a:rPr>
              <a:t>Concept de production / TRL 7</a:t>
            </a:r>
          </a:p>
          <a:p>
            <a:pPr marL="380990" indent="-380990" defTabSz="1219170">
              <a:buClr>
                <a:srgbClr val="000000"/>
              </a:buClr>
              <a:buFontTx/>
              <a:buChar char="-"/>
            </a:pPr>
            <a:r>
              <a:rPr lang="fr-FR" sz="1400" kern="0" dirty="0">
                <a:solidFill>
                  <a:srgbClr val="575756"/>
                </a:solidFill>
                <a:latin typeface="Arial"/>
                <a:cs typeface="Arial"/>
                <a:sym typeface="Arial"/>
              </a:rPr>
              <a:t>… (ex. Produit / </a:t>
            </a:r>
            <a:r>
              <a:rPr lang="fr-FR" sz="1400" kern="0" dirty="0" err="1">
                <a:solidFill>
                  <a:srgbClr val="575756"/>
                </a:solidFill>
                <a:latin typeface="Arial"/>
                <a:cs typeface="Arial"/>
                <a:sym typeface="Arial"/>
              </a:rPr>
              <a:t>Process</a:t>
            </a:r>
            <a:r>
              <a:rPr lang="fr-FR" sz="1400" kern="0" dirty="0">
                <a:solidFill>
                  <a:srgbClr val="575756"/>
                </a:solidFill>
                <a:latin typeface="Arial"/>
                <a:cs typeface="Arial"/>
                <a:sym typeface="Arial"/>
              </a:rPr>
              <a:t>)</a:t>
            </a:r>
            <a:endParaRPr lang="fr-FR" kern="0" dirty="0">
              <a:solidFill>
                <a:srgbClr val="575756"/>
              </a:solidFill>
              <a:latin typeface="Arial"/>
              <a:cs typeface="Arial"/>
              <a:sym typeface="Arial"/>
            </a:endParaRPr>
          </a:p>
          <a:p>
            <a:pPr defTabSz="1219170">
              <a:buClr>
                <a:srgbClr val="000000"/>
              </a:buClr>
            </a:pPr>
            <a:endParaRPr lang="fr-FR" kern="0" dirty="0">
              <a:solidFill>
                <a:srgbClr val="575756"/>
              </a:solidFill>
              <a:latin typeface="Arial"/>
              <a:cs typeface="Arial"/>
              <a:sym typeface="Arial"/>
            </a:endParaRPr>
          </a:p>
          <a:p>
            <a:pPr defTabSz="1219170">
              <a:buClr>
                <a:srgbClr val="000000"/>
              </a:buClr>
            </a:pPr>
            <a:br>
              <a:rPr lang="fr-FR" kern="0" dirty="0">
                <a:solidFill>
                  <a:srgbClr val="575756"/>
                </a:solidFill>
                <a:latin typeface="Arial"/>
                <a:cs typeface="Arial"/>
                <a:sym typeface="Arial"/>
              </a:rPr>
            </a:br>
            <a:endParaRPr lang="fr-FR" kern="0" dirty="0">
              <a:solidFill>
                <a:srgbClr val="575756"/>
              </a:solidFill>
              <a:latin typeface="Arial"/>
              <a:cs typeface="Arial"/>
              <a:sym typeface="Arial"/>
            </a:endParaRPr>
          </a:p>
          <a:p>
            <a:pPr defTabSz="1219170">
              <a:buClr>
                <a:srgbClr val="000000"/>
              </a:buClr>
            </a:pPr>
            <a:endParaRPr lang="fr-FR" kern="0" dirty="0">
              <a:solidFill>
                <a:srgbClr val="575756"/>
              </a:solidFill>
              <a:latin typeface="Arial"/>
              <a:cs typeface="Arial"/>
              <a:sym typeface="Arial"/>
            </a:endParaRPr>
          </a:p>
        </p:txBody>
      </p:sp>
      <p:sp>
        <p:nvSpPr>
          <p:cNvPr id="12" name="Google Shape;214;p29"/>
          <p:cNvSpPr txBox="1"/>
          <p:nvPr/>
        </p:nvSpPr>
        <p:spPr>
          <a:xfrm>
            <a:off x="7570971" y="1119147"/>
            <a:ext cx="4480892" cy="1805797"/>
          </a:xfrm>
          <a:prstGeom prst="rect">
            <a:avLst/>
          </a:prstGeom>
          <a:noFill/>
          <a:ln>
            <a:solidFill>
              <a:schemeClr val="tx1"/>
            </a:solidFill>
          </a:ln>
        </p:spPr>
        <p:txBody>
          <a:bodyPr spcFirstLastPara="1" wrap="square" lIns="121900" tIns="121900" rIns="121900" bIns="121900" anchor="t" anchorCtr="0">
            <a:noAutofit/>
          </a:bodyPr>
          <a:lstStyle/>
          <a:p>
            <a:pPr defTabSz="1219170">
              <a:buClr>
                <a:srgbClr val="000000"/>
              </a:buClr>
            </a:pPr>
            <a:r>
              <a:rPr lang="en-US" sz="1400" b="1" kern="0" dirty="0" err="1">
                <a:solidFill>
                  <a:srgbClr val="4B788C"/>
                </a:solidFill>
                <a:latin typeface="Arial"/>
                <a:cs typeface="Arial"/>
                <a:sym typeface="Arial"/>
              </a:rPr>
              <a:t>Partenaires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actuels</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ou</a:t>
            </a:r>
            <a:r>
              <a:rPr lang="en-US" sz="1400" b="1" kern="0" dirty="0">
                <a:solidFill>
                  <a:srgbClr val="4B788C"/>
                </a:solidFill>
                <a:latin typeface="Arial"/>
                <a:cs typeface="Arial"/>
                <a:sym typeface="Arial"/>
              </a:rPr>
              <a:t> </a:t>
            </a:r>
            <a:r>
              <a:rPr lang="en-US" sz="1400" b="1" kern="0" dirty="0" err="1">
                <a:solidFill>
                  <a:srgbClr val="4B788C"/>
                </a:solidFill>
                <a:latin typeface="Arial"/>
                <a:cs typeface="Arial"/>
                <a:sym typeface="Arial"/>
              </a:rPr>
              <a:t>recherchés</a:t>
            </a:r>
            <a:r>
              <a:rPr lang="en-US" sz="1400" b="1" kern="0" dirty="0">
                <a:solidFill>
                  <a:srgbClr val="4B788C"/>
                </a:solidFill>
                <a:latin typeface="Arial"/>
                <a:cs typeface="Arial"/>
                <a:sym typeface="Arial"/>
              </a:rPr>
              <a:t>) :</a:t>
            </a:r>
          </a:p>
          <a:p>
            <a:pPr marL="177800" indent="-177800" defTabSz="1219170">
              <a:buClr>
                <a:srgbClr val="000000"/>
              </a:buClr>
              <a:buFontTx/>
              <a:buChar char="-"/>
            </a:pPr>
            <a:r>
              <a:rPr lang="en-US" sz="1400" b="1" kern="0" dirty="0" err="1">
                <a:solidFill>
                  <a:srgbClr val="575756"/>
                </a:solidFill>
                <a:latin typeface="Arial"/>
                <a:cs typeface="Arial"/>
                <a:sym typeface="Arial"/>
              </a:rPr>
              <a:t>Constructeur</a:t>
            </a:r>
            <a:r>
              <a:rPr lang="en-US" sz="1400" b="1" kern="0" dirty="0">
                <a:solidFill>
                  <a:srgbClr val="575756"/>
                </a:solidFill>
                <a:latin typeface="Arial"/>
                <a:cs typeface="Arial"/>
                <a:sym typeface="Arial"/>
              </a:rPr>
              <a:t> / </a:t>
            </a:r>
            <a:r>
              <a:rPr lang="en-US" sz="1400" b="1" kern="0" dirty="0" err="1">
                <a:solidFill>
                  <a:srgbClr val="575756"/>
                </a:solidFill>
                <a:latin typeface="Arial"/>
                <a:cs typeface="Arial"/>
                <a:sym typeface="Arial"/>
              </a:rPr>
              <a:t>Equipementier</a:t>
            </a:r>
            <a:r>
              <a:rPr lang="en-US" sz="1400" b="1" kern="0" dirty="0">
                <a:solidFill>
                  <a:srgbClr val="575756"/>
                </a:solidFill>
                <a:latin typeface="Arial"/>
                <a:cs typeface="Arial"/>
                <a:sym typeface="Arial"/>
              </a:rPr>
              <a:t> (automobile </a:t>
            </a:r>
            <a:r>
              <a:rPr lang="en-US" sz="1400" b="1" kern="0" dirty="0" err="1">
                <a:solidFill>
                  <a:srgbClr val="575756"/>
                </a:solidFill>
                <a:latin typeface="Arial"/>
                <a:cs typeface="Arial"/>
                <a:sym typeface="Arial"/>
              </a:rPr>
              <a:t>ou</a:t>
            </a:r>
            <a:r>
              <a:rPr lang="en-US" sz="1400" b="1" kern="0" dirty="0">
                <a:solidFill>
                  <a:srgbClr val="575756"/>
                </a:solidFill>
                <a:latin typeface="Arial"/>
                <a:cs typeface="Arial"/>
                <a:sym typeface="Arial"/>
              </a:rPr>
              <a:t> </a:t>
            </a:r>
            <a:r>
              <a:rPr lang="en-US" sz="1400" b="1" kern="0" dirty="0" err="1">
                <a:solidFill>
                  <a:srgbClr val="575756"/>
                </a:solidFill>
                <a:latin typeface="Arial"/>
                <a:cs typeface="Arial"/>
                <a:sym typeface="Arial"/>
              </a:rPr>
              <a:t>autre</a:t>
            </a:r>
            <a:r>
              <a:rPr lang="en-US" sz="1400" b="1" kern="0" dirty="0">
                <a:solidFill>
                  <a:srgbClr val="575756"/>
                </a:solidFill>
                <a:latin typeface="Arial"/>
                <a:cs typeface="Arial"/>
                <a:sym typeface="Arial"/>
              </a:rPr>
              <a:t> …)</a:t>
            </a:r>
            <a:endParaRPr lang="en-US" sz="1400" kern="0" dirty="0">
              <a:solidFill>
                <a:srgbClr val="575756"/>
              </a:solidFill>
              <a:latin typeface="Arial"/>
              <a:cs typeface="Arial"/>
              <a:sym typeface="Arial"/>
            </a:endParaRPr>
          </a:p>
          <a:p>
            <a:pPr marL="177800" indent="-177800" defTabSz="1219170">
              <a:buClr>
                <a:srgbClr val="000000"/>
              </a:buClr>
              <a:buFontTx/>
              <a:buChar char="-"/>
            </a:pPr>
            <a:r>
              <a:rPr lang="en-US" sz="1400" b="1" kern="0" dirty="0" err="1">
                <a:solidFill>
                  <a:srgbClr val="575756"/>
                </a:solidFill>
                <a:latin typeface="Arial"/>
                <a:cs typeface="Arial"/>
                <a:sym typeface="Arial"/>
              </a:rPr>
              <a:t>Laboratoire</a:t>
            </a:r>
            <a:r>
              <a:rPr lang="en-US" sz="1400" b="1" kern="0" dirty="0">
                <a:solidFill>
                  <a:srgbClr val="575756"/>
                </a:solidFill>
                <a:latin typeface="Arial"/>
                <a:cs typeface="Arial"/>
                <a:sym typeface="Arial"/>
              </a:rPr>
              <a:t> </a:t>
            </a:r>
            <a:r>
              <a:rPr lang="en-US" sz="1400" kern="0" dirty="0" err="1">
                <a:solidFill>
                  <a:srgbClr val="575756"/>
                </a:solidFill>
                <a:latin typeface="Arial"/>
                <a:cs typeface="Arial"/>
                <a:sym typeface="Arial"/>
              </a:rPr>
              <a:t>Mécatronique</a:t>
            </a:r>
            <a:r>
              <a:rPr lang="en-US" sz="1400" kern="0" dirty="0">
                <a:solidFill>
                  <a:srgbClr val="575756"/>
                </a:solidFill>
                <a:latin typeface="Arial"/>
                <a:cs typeface="Arial"/>
                <a:sym typeface="Arial"/>
              </a:rPr>
              <a:t> et gestion </a:t>
            </a:r>
            <a:r>
              <a:rPr lang="en-US" sz="1400" kern="0" dirty="0" err="1">
                <a:solidFill>
                  <a:srgbClr val="575756"/>
                </a:solidFill>
                <a:latin typeface="Arial"/>
                <a:cs typeface="Arial"/>
                <a:sym typeface="Arial"/>
              </a:rPr>
              <a:t>thermique</a:t>
            </a:r>
            <a:endParaRPr lang="en-US" sz="1400" kern="0" dirty="0">
              <a:solidFill>
                <a:srgbClr val="575756"/>
              </a:solidFill>
              <a:latin typeface="Arial"/>
              <a:cs typeface="Arial"/>
              <a:sym typeface="Arial"/>
            </a:endParaRPr>
          </a:p>
          <a:p>
            <a:pPr marL="177800" indent="-177800" defTabSz="1219170">
              <a:buClr>
                <a:srgbClr val="000000"/>
              </a:buClr>
              <a:buFontTx/>
              <a:buChar char="-"/>
            </a:pPr>
            <a:r>
              <a:rPr lang="en-US" sz="1400" b="1" kern="0" dirty="0" err="1">
                <a:solidFill>
                  <a:srgbClr val="575756"/>
                </a:solidFill>
                <a:latin typeface="Arial"/>
                <a:cs typeface="Arial"/>
                <a:sym typeface="Arial"/>
              </a:rPr>
              <a:t>Fournisseur</a:t>
            </a:r>
            <a:r>
              <a:rPr lang="en-US" sz="1400" b="1" kern="0" dirty="0">
                <a:solidFill>
                  <a:srgbClr val="575756"/>
                </a:solidFill>
                <a:latin typeface="Arial"/>
                <a:cs typeface="Arial"/>
                <a:sym typeface="Arial"/>
              </a:rPr>
              <a:t> </a:t>
            </a:r>
            <a:r>
              <a:rPr lang="en-US" sz="1400" b="1" kern="0" dirty="0" err="1">
                <a:solidFill>
                  <a:srgbClr val="575756"/>
                </a:solidFill>
                <a:latin typeface="Arial"/>
                <a:cs typeface="Arial"/>
                <a:sym typeface="Arial"/>
              </a:rPr>
              <a:t>énergie</a:t>
            </a:r>
            <a:r>
              <a:rPr lang="en-US" sz="1400" b="1" kern="0" dirty="0">
                <a:solidFill>
                  <a:srgbClr val="575756"/>
                </a:solidFill>
                <a:latin typeface="Arial"/>
                <a:cs typeface="Arial"/>
                <a:sym typeface="Arial"/>
              </a:rPr>
              <a:t> / </a:t>
            </a:r>
            <a:r>
              <a:rPr lang="en-US" sz="1400" b="1" kern="0" dirty="0" err="1">
                <a:solidFill>
                  <a:srgbClr val="575756"/>
                </a:solidFill>
                <a:latin typeface="Arial"/>
                <a:cs typeface="Arial"/>
                <a:sym typeface="Arial"/>
              </a:rPr>
              <a:t>bornes</a:t>
            </a:r>
            <a:r>
              <a:rPr lang="en-US" sz="1400" b="1" kern="0" dirty="0">
                <a:solidFill>
                  <a:srgbClr val="575756"/>
                </a:solidFill>
                <a:latin typeface="Arial"/>
                <a:cs typeface="Arial"/>
                <a:sym typeface="Arial"/>
              </a:rPr>
              <a:t> charge</a:t>
            </a:r>
          </a:p>
          <a:p>
            <a:pPr marL="380990" indent="-380990" defTabSz="1219170">
              <a:buClr>
                <a:srgbClr val="000000"/>
              </a:buClr>
              <a:buFontTx/>
              <a:buChar char="-"/>
            </a:pPr>
            <a:r>
              <a:rPr lang="en-US" sz="1400" b="1" kern="0" dirty="0">
                <a:solidFill>
                  <a:srgbClr val="575756"/>
                </a:solidFill>
                <a:latin typeface="Arial"/>
                <a:cs typeface="Arial"/>
                <a:sym typeface="Arial"/>
              </a:rPr>
              <a:t>…</a:t>
            </a:r>
          </a:p>
          <a:p>
            <a:pPr defTabSz="1219170">
              <a:buClr>
                <a:srgbClr val="000000"/>
              </a:buClr>
            </a:pPr>
            <a:r>
              <a:rPr lang="en-US" sz="1400" b="1" kern="0" dirty="0">
                <a:solidFill>
                  <a:srgbClr val="4B788C"/>
                </a:solidFill>
                <a:latin typeface="Arial"/>
                <a:cs typeface="Arial"/>
                <a:sym typeface="Arial"/>
              </a:rPr>
              <a:t>	</a:t>
            </a:r>
            <a:endParaRPr lang="en-US" sz="1400" kern="0" dirty="0">
              <a:solidFill>
                <a:srgbClr val="575756"/>
              </a:solidFill>
              <a:latin typeface="Arial"/>
              <a:cs typeface="Arial"/>
              <a:sym typeface="Arial"/>
            </a:endParaRPr>
          </a:p>
        </p:txBody>
      </p:sp>
      <p:sp>
        <p:nvSpPr>
          <p:cNvPr id="19" name="Google Shape;214;p29"/>
          <p:cNvSpPr txBox="1"/>
          <p:nvPr/>
        </p:nvSpPr>
        <p:spPr>
          <a:xfrm>
            <a:off x="7586571" y="3056483"/>
            <a:ext cx="4480892" cy="2153896"/>
          </a:xfrm>
          <a:prstGeom prst="rect">
            <a:avLst/>
          </a:prstGeom>
          <a:noFill/>
          <a:ln>
            <a:solidFill>
              <a:schemeClr val="tx1"/>
            </a:solidFill>
          </a:ln>
        </p:spPr>
        <p:txBody>
          <a:bodyPr spcFirstLastPara="1" wrap="square" lIns="121900" tIns="121900" rIns="121900" bIns="121900" anchor="t" anchorCtr="0">
            <a:noAutofit/>
          </a:bodyPr>
          <a:lstStyle/>
          <a:p>
            <a:pPr defTabSz="1219170">
              <a:buClr>
                <a:srgbClr val="000000"/>
              </a:buClr>
            </a:pPr>
            <a:r>
              <a:rPr lang="en-US" sz="1400" b="1" kern="0" dirty="0">
                <a:solidFill>
                  <a:srgbClr val="4B788C"/>
                </a:solidFill>
                <a:latin typeface="Arial"/>
                <a:cs typeface="Arial"/>
                <a:sym typeface="Arial"/>
              </a:rPr>
              <a:t>Type de projet : </a:t>
            </a:r>
            <a:r>
              <a:rPr lang="en-US" sz="1400" b="1" kern="0" dirty="0" err="1">
                <a:solidFill>
                  <a:srgbClr val="FF0000"/>
                </a:solidFill>
                <a:latin typeface="Arial"/>
                <a:cs typeface="Arial"/>
                <a:sym typeface="Arial"/>
              </a:rPr>
              <a:t>En</a:t>
            </a:r>
            <a:r>
              <a:rPr lang="en-US" sz="1400" b="1" kern="0" dirty="0">
                <a:solidFill>
                  <a:srgbClr val="FF0000"/>
                </a:solidFill>
                <a:latin typeface="Arial"/>
                <a:cs typeface="Arial"/>
                <a:sym typeface="Arial"/>
              </a:rPr>
              <a:t> </a:t>
            </a:r>
            <a:r>
              <a:rPr lang="en-US" sz="1400" b="1" kern="0" dirty="0" err="1">
                <a:solidFill>
                  <a:srgbClr val="FF0000"/>
                </a:solidFill>
                <a:latin typeface="Arial"/>
                <a:cs typeface="Arial"/>
                <a:sym typeface="Arial"/>
              </a:rPr>
              <a:t>cours</a:t>
            </a:r>
            <a:r>
              <a:rPr lang="en-US" sz="1400" b="1" kern="0" dirty="0">
                <a:solidFill>
                  <a:srgbClr val="FF0000"/>
                </a:solidFill>
                <a:latin typeface="Arial"/>
                <a:cs typeface="Arial"/>
                <a:sym typeface="Arial"/>
              </a:rPr>
              <a:t> / </a:t>
            </a:r>
            <a:r>
              <a:rPr lang="en-US" sz="1400" b="1" kern="0" dirty="0" err="1">
                <a:solidFill>
                  <a:srgbClr val="FF0000"/>
                </a:solidFill>
                <a:latin typeface="Arial"/>
                <a:cs typeface="Arial"/>
                <a:sym typeface="Arial"/>
              </a:rPr>
              <a:t>Prévu</a:t>
            </a:r>
            <a:r>
              <a:rPr lang="en-US" sz="1400" b="1" kern="0" dirty="0">
                <a:solidFill>
                  <a:srgbClr val="FF0000"/>
                </a:solidFill>
                <a:latin typeface="Arial"/>
                <a:cs typeface="Arial"/>
                <a:sym typeface="Arial"/>
              </a:rPr>
              <a:t> / A </a:t>
            </a:r>
            <a:r>
              <a:rPr lang="en-US" sz="1400" b="1" kern="0" dirty="0" err="1">
                <a:solidFill>
                  <a:srgbClr val="FF0000"/>
                </a:solidFill>
                <a:latin typeface="Arial"/>
                <a:cs typeface="Arial"/>
                <a:sym typeface="Arial"/>
              </a:rPr>
              <a:t>Prévoir</a:t>
            </a:r>
            <a:endParaRPr lang="en-US" sz="1400" b="1" kern="0" dirty="0">
              <a:solidFill>
                <a:srgbClr val="FF0000"/>
              </a:solidFill>
              <a:latin typeface="Arial"/>
              <a:cs typeface="Arial"/>
              <a:sym typeface="Arial"/>
            </a:endParaRPr>
          </a:p>
          <a:p>
            <a:pPr defTabSz="1219170">
              <a:buClr>
                <a:srgbClr val="000000"/>
              </a:buClr>
            </a:pPr>
            <a:r>
              <a:rPr lang="en-US" sz="1400" b="1" kern="0" dirty="0" err="1">
                <a:solidFill>
                  <a:srgbClr val="4B788C"/>
                </a:solidFill>
                <a:latin typeface="Arial"/>
                <a:cs typeface="Arial"/>
                <a:sym typeface="Arial"/>
              </a:rPr>
              <a:t>Démarrage</a:t>
            </a:r>
            <a:r>
              <a:rPr lang="en-US" sz="1400" b="1" kern="0" dirty="0">
                <a:solidFill>
                  <a:srgbClr val="4B788C"/>
                </a:solidFill>
                <a:latin typeface="Arial"/>
                <a:cs typeface="Arial"/>
                <a:sym typeface="Arial"/>
              </a:rPr>
              <a:t> projet : </a:t>
            </a:r>
            <a:r>
              <a:rPr lang="en-US" sz="1400" b="1" kern="0" dirty="0">
                <a:solidFill>
                  <a:srgbClr val="000000"/>
                </a:solidFill>
                <a:latin typeface="Arial"/>
                <a:cs typeface="Arial"/>
                <a:sym typeface="Arial"/>
              </a:rPr>
              <a:t>XX/2020</a:t>
            </a:r>
          </a:p>
          <a:p>
            <a:pPr defTabSz="1219170">
              <a:buClr>
                <a:srgbClr val="000000"/>
              </a:buClr>
            </a:pPr>
            <a:r>
              <a:rPr lang="en-US" sz="1400" b="1" kern="0" dirty="0" err="1">
                <a:solidFill>
                  <a:srgbClr val="4B788C"/>
                </a:solidFill>
                <a:latin typeface="Arial"/>
                <a:cs typeface="Arial"/>
                <a:sym typeface="Arial"/>
              </a:rPr>
              <a:t>Durée</a:t>
            </a:r>
            <a:r>
              <a:rPr lang="en-US" sz="1400" b="1" kern="0" dirty="0">
                <a:solidFill>
                  <a:srgbClr val="4B788C"/>
                </a:solidFill>
                <a:latin typeface="Arial"/>
                <a:cs typeface="Arial"/>
                <a:sym typeface="Arial"/>
              </a:rPr>
              <a:t> projet : </a:t>
            </a:r>
            <a:r>
              <a:rPr lang="en-US" sz="1400" kern="0" dirty="0">
                <a:solidFill>
                  <a:srgbClr val="000000"/>
                </a:solidFill>
                <a:latin typeface="Arial"/>
                <a:cs typeface="Arial"/>
                <a:sym typeface="Arial"/>
              </a:rPr>
              <a:t>XX </a:t>
            </a:r>
            <a:r>
              <a:rPr lang="en-US" sz="1400" kern="0" dirty="0" err="1">
                <a:solidFill>
                  <a:srgbClr val="000000"/>
                </a:solidFill>
                <a:latin typeface="Arial"/>
                <a:cs typeface="Arial"/>
                <a:sym typeface="Arial"/>
              </a:rPr>
              <a:t>mois</a:t>
            </a:r>
            <a:endParaRPr lang="en-US" sz="1400" kern="0" dirty="0">
              <a:solidFill>
                <a:srgbClr val="000000"/>
              </a:solidFill>
              <a:latin typeface="Arial"/>
              <a:cs typeface="Arial"/>
              <a:sym typeface="Arial"/>
            </a:endParaRPr>
          </a:p>
          <a:p>
            <a:pPr defTabSz="1219170">
              <a:buClr>
                <a:srgbClr val="000000"/>
              </a:buClr>
            </a:pPr>
            <a:r>
              <a:rPr lang="en-US" sz="1400" b="1" kern="0" dirty="0">
                <a:solidFill>
                  <a:srgbClr val="4B788C"/>
                </a:solidFill>
                <a:latin typeface="Arial"/>
                <a:cs typeface="Arial"/>
                <a:sym typeface="Arial"/>
              </a:rPr>
              <a:t>Budget projet : </a:t>
            </a:r>
            <a:r>
              <a:rPr lang="en-US" sz="1400" b="1" kern="0" dirty="0">
                <a:solidFill>
                  <a:srgbClr val="000000"/>
                </a:solidFill>
                <a:latin typeface="Arial"/>
                <a:cs typeface="Arial"/>
                <a:sym typeface="Arial"/>
              </a:rPr>
              <a:t>XX M€ </a:t>
            </a:r>
            <a:r>
              <a:rPr lang="en-US" sz="1400" kern="0" dirty="0" err="1">
                <a:solidFill>
                  <a:srgbClr val="000000"/>
                </a:solidFill>
                <a:latin typeface="Arial"/>
                <a:cs typeface="Arial"/>
                <a:sym typeface="Arial"/>
              </a:rPr>
              <a:t>incluant</a:t>
            </a:r>
            <a:r>
              <a:rPr lang="en-US" sz="1400" kern="0" dirty="0">
                <a:solidFill>
                  <a:srgbClr val="000000"/>
                </a:solidFill>
                <a:latin typeface="Arial"/>
                <a:cs typeface="Arial"/>
                <a:sym typeface="Arial"/>
              </a:rPr>
              <a:t> R&amp;D, CAPEX </a:t>
            </a:r>
            <a:r>
              <a:rPr lang="en-US" sz="1400" kern="0" dirty="0" err="1">
                <a:solidFill>
                  <a:srgbClr val="000000"/>
                </a:solidFill>
                <a:latin typeface="Arial"/>
                <a:cs typeface="Arial"/>
                <a:sym typeface="Arial"/>
              </a:rPr>
              <a:t>prototypage</a:t>
            </a:r>
            <a:r>
              <a:rPr lang="en-US" sz="1400" kern="0" dirty="0">
                <a:solidFill>
                  <a:srgbClr val="000000"/>
                </a:solidFill>
                <a:latin typeface="Arial"/>
                <a:cs typeface="Arial"/>
                <a:sym typeface="Arial"/>
              </a:rPr>
              <a:t> + </a:t>
            </a:r>
            <a:r>
              <a:rPr lang="en-US" sz="1400" kern="0" dirty="0" err="1">
                <a:solidFill>
                  <a:srgbClr val="000000"/>
                </a:solidFill>
                <a:latin typeface="Arial"/>
                <a:cs typeface="Arial"/>
                <a:sym typeface="Arial"/>
              </a:rPr>
              <a:t>moyens</a:t>
            </a:r>
            <a:r>
              <a:rPr lang="en-US" sz="1400" kern="0" dirty="0">
                <a:solidFill>
                  <a:srgbClr val="000000"/>
                </a:solidFill>
                <a:latin typeface="Arial"/>
                <a:cs typeface="Arial"/>
                <a:sym typeface="Arial"/>
              </a:rPr>
              <a:t> de test et validation   </a:t>
            </a:r>
          </a:p>
          <a:p>
            <a:pPr defTabSz="1219170">
              <a:buClr>
                <a:srgbClr val="000000"/>
              </a:buClr>
            </a:pPr>
            <a:r>
              <a:rPr lang="en-US" sz="1400" kern="0" dirty="0">
                <a:solidFill>
                  <a:srgbClr val="000000"/>
                </a:solidFill>
                <a:latin typeface="Arial"/>
                <a:cs typeface="Arial"/>
                <a:sym typeface="Arial"/>
              </a:rPr>
              <a:t>+ XXM€ pour </a:t>
            </a:r>
            <a:r>
              <a:rPr lang="en-US" sz="1400" kern="0" dirty="0" err="1">
                <a:solidFill>
                  <a:srgbClr val="000000"/>
                </a:solidFill>
                <a:latin typeface="Arial"/>
                <a:cs typeface="Arial"/>
                <a:sym typeface="Arial"/>
              </a:rPr>
              <a:t>moyens</a:t>
            </a:r>
            <a:r>
              <a:rPr lang="en-US" sz="1400" kern="0" dirty="0">
                <a:solidFill>
                  <a:srgbClr val="000000"/>
                </a:solidFill>
                <a:latin typeface="Arial"/>
                <a:cs typeface="Arial"/>
                <a:sym typeface="Arial"/>
              </a:rPr>
              <a:t> de production</a:t>
            </a:r>
            <a:endParaRPr lang="en-US" sz="1400" b="1" kern="0" dirty="0">
              <a:solidFill>
                <a:srgbClr val="4B788C"/>
              </a:solidFill>
              <a:latin typeface="Arial"/>
              <a:cs typeface="Arial"/>
              <a:sym typeface="Arial"/>
            </a:endParaRPr>
          </a:p>
          <a:p>
            <a:pPr defTabSz="1219170">
              <a:buClr>
                <a:srgbClr val="000000"/>
              </a:buClr>
            </a:pPr>
            <a:endParaRPr lang="en-US" sz="1400" b="1" kern="0" dirty="0">
              <a:solidFill>
                <a:srgbClr val="4B788C"/>
              </a:solidFill>
              <a:latin typeface="Arial"/>
              <a:cs typeface="Arial"/>
              <a:sym typeface="Arial"/>
            </a:endParaRPr>
          </a:p>
          <a:p>
            <a:pPr defTabSz="1219170">
              <a:buClr>
                <a:srgbClr val="000000"/>
              </a:buClr>
            </a:pPr>
            <a:endParaRPr sz="1600" kern="0" dirty="0">
              <a:solidFill>
                <a:srgbClr val="575756"/>
              </a:solidFill>
              <a:latin typeface="Arial"/>
              <a:cs typeface="Arial"/>
              <a:sym typeface="Arial"/>
            </a:endParaRPr>
          </a:p>
        </p:txBody>
      </p:sp>
      <p:sp>
        <p:nvSpPr>
          <p:cNvPr id="2" name="Rectangle à coins arrondis 1"/>
          <p:cNvSpPr/>
          <p:nvPr/>
        </p:nvSpPr>
        <p:spPr>
          <a:xfrm>
            <a:off x="9048328" y="305079"/>
            <a:ext cx="3003534" cy="73571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dirty="0"/>
              <a:t>LOGO</a:t>
            </a:r>
          </a:p>
        </p:txBody>
      </p:sp>
      <p:graphicFrame>
        <p:nvGraphicFramePr>
          <p:cNvPr id="7" name="Tableau 6"/>
          <p:cNvGraphicFramePr>
            <a:graphicFrameLocks noGrp="1"/>
          </p:cNvGraphicFramePr>
          <p:nvPr>
            <p:extLst>
              <p:ext uri="{D42A27DB-BD31-4B8C-83A1-F6EECF244321}">
                <p14:modId xmlns:p14="http://schemas.microsoft.com/office/powerpoint/2010/main" val="17421035"/>
              </p:ext>
            </p:extLst>
          </p:nvPr>
        </p:nvGraphicFramePr>
        <p:xfrm>
          <a:off x="222537" y="5188491"/>
          <a:ext cx="11860528" cy="1371600"/>
        </p:xfrm>
        <a:graphic>
          <a:graphicData uri="http://schemas.openxmlformats.org/drawingml/2006/table">
            <a:tbl>
              <a:tblPr firstRow="1" bandRow="1"/>
              <a:tblGrid>
                <a:gridCol w="1482566">
                  <a:extLst>
                    <a:ext uri="{9D8B030D-6E8A-4147-A177-3AD203B41FA5}">
                      <a16:colId xmlns:a16="http://schemas.microsoft.com/office/drawing/2014/main" val="20000"/>
                    </a:ext>
                  </a:extLst>
                </a:gridCol>
                <a:gridCol w="1482566">
                  <a:extLst>
                    <a:ext uri="{9D8B030D-6E8A-4147-A177-3AD203B41FA5}">
                      <a16:colId xmlns:a16="http://schemas.microsoft.com/office/drawing/2014/main" val="20001"/>
                    </a:ext>
                  </a:extLst>
                </a:gridCol>
                <a:gridCol w="1482566">
                  <a:extLst>
                    <a:ext uri="{9D8B030D-6E8A-4147-A177-3AD203B41FA5}">
                      <a16:colId xmlns:a16="http://schemas.microsoft.com/office/drawing/2014/main" val="20002"/>
                    </a:ext>
                  </a:extLst>
                </a:gridCol>
                <a:gridCol w="1482566">
                  <a:extLst>
                    <a:ext uri="{9D8B030D-6E8A-4147-A177-3AD203B41FA5}">
                      <a16:colId xmlns:a16="http://schemas.microsoft.com/office/drawing/2014/main" val="20003"/>
                    </a:ext>
                  </a:extLst>
                </a:gridCol>
                <a:gridCol w="1482566">
                  <a:extLst>
                    <a:ext uri="{9D8B030D-6E8A-4147-A177-3AD203B41FA5}">
                      <a16:colId xmlns:a16="http://schemas.microsoft.com/office/drawing/2014/main" val="20004"/>
                    </a:ext>
                  </a:extLst>
                </a:gridCol>
                <a:gridCol w="1482566">
                  <a:extLst>
                    <a:ext uri="{9D8B030D-6E8A-4147-A177-3AD203B41FA5}">
                      <a16:colId xmlns:a16="http://schemas.microsoft.com/office/drawing/2014/main" val="20005"/>
                    </a:ext>
                  </a:extLst>
                </a:gridCol>
                <a:gridCol w="1482566">
                  <a:extLst>
                    <a:ext uri="{9D8B030D-6E8A-4147-A177-3AD203B41FA5}">
                      <a16:colId xmlns:a16="http://schemas.microsoft.com/office/drawing/2014/main" val="20006"/>
                    </a:ext>
                  </a:extLst>
                </a:gridCol>
                <a:gridCol w="1482566">
                  <a:extLst>
                    <a:ext uri="{9D8B030D-6E8A-4147-A177-3AD203B41FA5}">
                      <a16:colId xmlns:a16="http://schemas.microsoft.com/office/drawing/2014/main" val="20007"/>
                    </a:ext>
                  </a:extLst>
                </a:gridCol>
              </a:tblGrid>
              <a:tr h="63124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Thèmes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PROCESS : Aspect lié à</a:t>
                      </a:r>
                      <a:r>
                        <a:rPr lang="fr-FR" sz="800" baseline="0" dirty="0"/>
                        <a:t> la capacité à optimiser les opérations de fabrication</a:t>
                      </a:r>
                      <a:endParaRPr lang="fr-FR" sz="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SYSTEME : Capacité à optimiser</a:t>
                      </a:r>
                      <a:r>
                        <a:rPr lang="fr-FR" sz="800" baseline="0" dirty="0"/>
                        <a:t> l’ensemble, malgré un possible surcoût local</a:t>
                      </a:r>
                      <a:endParaRPr lang="fr-FR" sz="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ANALYSE</a:t>
                      </a:r>
                      <a:r>
                        <a:rPr lang="fr-FR" sz="800" baseline="0" dirty="0"/>
                        <a:t> CYCLE DE VIE </a:t>
                      </a:r>
                      <a:r>
                        <a:rPr lang="fr-FR" sz="800" dirty="0"/>
                        <a:t>: Prise</a:t>
                      </a:r>
                      <a:r>
                        <a:rPr lang="fr-FR" sz="800" baseline="0" dirty="0"/>
                        <a:t> en compte de l’ensemble du cycle de vie</a:t>
                      </a:r>
                      <a:endParaRPr lang="fr-FR" sz="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INTEGRATION MECATRONIQUE: Capacité d’optimiser la</a:t>
                      </a:r>
                      <a:r>
                        <a:rPr lang="fr-FR" sz="800" baseline="0" dirty="0"/>
                        <a:t> compacité, les connexions, la gestion thermique</a:t>
                      </a:r>
                      <a:endParaRPr lang="fr-FR" sz="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Verdana"/>
                          <a:sym typeface="Arial"/>
                        </a:defRPr>
                      </a:lvl9pPr>
                    </a:lstStyle>
                    <a:p>
                      <a:pPr algn="ctr"/>
                      <a:r>
                        <a:rPr lang="fr-FR" sz="800" dirty="0"/>
                        <a:t>STANDARDISATION : Favoriser</a:t>
                      </a:r>
                      <a:r>
                        <a:rPr lang="fr-FR" sz="800" baseline="0" dirty="0"/>
                        <a:t> l’émergence et l’utilisation de standards (y compris hors automobile)</a:t>
                      </a:r>
                      <a:endParaRPr lang="fr-FR" sz="8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2CA39"/>
                    </a:solidFill>
                  </a:tcPr>
                </a:tc>
                <a:tc>
                  <a:txBody>
                    <a:bodyPr/>
                    <a:lstStyle/>
                    <a:p>
                      <a:pPr algn="ctr"/>
                      <a:r>
                        <a:rPr lang="fr-FR" sz="800" b="1" i="0" u="none" strike="noStrike" cap="none" baseline="0" dirty="0">
                          <a:solidFill>
                            <a:schemeClr val="lt1"/>
                          </a:solidFill>
                          <a:latin typeface="Verdana"/>
                          <a:ea typeface="+mn-ea"/>
                          <a:cs typeface="+mn-cs"/>
                          <a:sym typeface="Arial"/>
                        </a:rPr>
                        <a:t>COMPETITIVITE NATIONALE</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2CA39"/>
                    </a:solidFill>
                  </a:tcPr>
                </a:tc>
                <a:tc>
                  <a:txBody>
                    <a:bodyPr/>
                    <a:lstStyle/>
                    <a:p>
                      <a:pPr algn="ctr"/>
                      <a:r>
                        <a:rPr lang="fr-FR" sz="800" b="1" i="0" u="none" strike="noStrike" cap="none" baseline="0" dirty="0">
                          <a:solidFill>
                            <a:schemeClr val="lt1"/>
                          </a:solidFill>
                          <a:latin typeface="Verdana"/>
                          <a:ea typeface="+mn-ea"/>
                          <a:cs typeface="+mn-cs"/>
                          <a:sym typeface="Arial"/>
                        </a:rPr>
                        <a:t>Autres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2CA39"/>
                    </a:solidFill>
                  </a:tcPr>
                </a:tc>
                <a:extLst>
                  <a:ext uri="{0D108BD9-81ED-4DB2-BD59-A6C34878D82A}">
                    <a16:rowId xmlns:a16="http://schemas.microsoft.com/office/drawing/2014/main" val="10000"/>
                  </a:ext>
                </a:extLst>
              </a:tr>
              <a:tr h="49179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algn="ctr"/>
                      <a:r>
                        <a:rPr lang="fr-FR" sz="1000" dirty="0"/>
                        <a:t>Tire descriptif du Projet</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algn="ctr"/>
                      <a:r>
                        <a:rPr lang="fr-FR" sz="1000" dirty="0"/>
                        <a:t>Contribution quantifiée (si possible)</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algn="ctr"/>
                      <a:r>
                        <a:rPr lang="fr-FR" sz="1000" dirty="0"/>
                        <a:t>Contribution quantifiée (si possible)</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000" dirty="0"/>
                        <a:t>Contribution quantifiée (si possible)</a:t>
                      </a: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algn="ctr"/>
                      <a:endParaRPr lang="fr-FR" sz="10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Verdana"/>
                          <a:sym typeface="Arial"/>
                        </a:defRPr>
                      </a:lvl9pPr>
                    </a:lstStyle>
                    <a:p>
                      <a:pPr algn="ctr"/>
                      <a:endParaRPr lang="fr-FR" sz="1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p>
                      <a:pPr algn="ctr"/>
                      <a:endParaRPr lang="fr-FR" sz="10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tc>
                  <a:txBody>
                    <a:bodyPr/>
                    <a:lstStyle/>
                    <a:p>
                      <a:pPr algn="ctr"/>
                      <a:endParaRPr lang="fr-FR" sz="1000"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2CA39">
                        <a:tint val="40000"/>
                      </a:srgbClr>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7570971" y="305079"/>
            <a:ext cx="1261333" cy="735716"/>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2">
                    <a:lumMod val="75000"/>
                  </a:schemeClr>
                </a:solidFill>
              </a:rPr>
              <a:t>Illustration</a:t>
            </a:r>
          </a:p>
        </p:txBody>
      </p:sp>
      <p:sp>
        <p:nvSpPr>
          <p:cNvPr id="13" name="Rectangle à coins arrondis 12"/>
          <p:cNvSpPr/>
          <p:nvPr/>
        </p:nvSpPr>
        <p:spPr>
          <a:xfrm>
            <a:off x="479376" y="1412776"/>
            <a:ext cx="6984776" cy="7920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2">
                    <a:lumMod val="75000"/>
                  </a:schemeClr>
                </a:solidFill>
              </a:rPr>
              <a:t>Décrire les objectifs du projet, ses ambitions techniques et les activités nécessaires (en lien avec un ou plusieurs thèmes mentionnés ci-dessous en bas de page)</a:t>
            </a:r>
          </a:p>
        </p:txBody>
      </p:sp>
      <p:sp>
        <p:nvSpPr>
          <p:cNvPr id="14" name="Rectangle à coins arrondis 13"/>
          <p:cNvSpPr/>
          <p:nvPr/>
        </p:nvSpPr>
        <p:spPr>
          <a:xfrm>
            <a:off x="359998" y="2661526"/>
            <a:ext cx="6984776" cy="5514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2">
                    <a:lumMod val="75000"/>
                  </a:schemeClr>
                </a:solidFill>
              </a:rPr>
              <a:t>Décrire les applications / produits sur lesquelles les résultats du projet peuvent être envisagées, ou les technologies qui seront développées</a:t>
            </a:r>
          </a:p>
        </p:txBody>
      </p:sp>
      <p:sp>
        <p:nvSpPr>
          <p:cNvPr id="15" name="Rectangle à coins arrondis 14"/>
          <p:cNvSpPr/>
          <p:nvPr/>
        </p:nvSpPr>
        <p:spPr>
          <a:xfrm>
            <a:off x="370172" y="3549870"/>
            <a:ext cx="6984776" cy="5514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2">
                    <a:lumMod val="75000"/>
                  </a:schemeClr>
                </a:solidFill>
              </a:rPr>
              <a:t>Décrire les verrous scientifiques/techniques, les difficultés à lever</a:t>
            </a:r>
          </a:p>
        </p:txBody>
      </p:sp>
      <p:sp>
        <p:nvSpPr>
          <p:cNvPr id="16" name="Rectangle à coins arrondis 15"/>
          <p:cNvSpPr/>
          <p:nvPr/>
        </p:nvSpPr>
        <p:spPr>
          <a:xfrm>
            <a:off x="370172" y="4396402"/>
            <a:ext cx="6984776" cy="76078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2">
                    <a:lumMod val="75000"/>
                  </a:schemeClr>
                </a:solidFill>
              </a:rPr>
              <a:t>Décrire les livrables prévus et le niveau de maturité envisagé, pour éclairer sur les horizons temporels pour mise en application / production</a:t>
            </a:r>
          </a:p>
        </p:txBody>
      </p:sp>
      <p:sp>
        <p:nvSpPr>
          <p:cNvPr id="17" name="Rectangle à coins arrondis 16"/>
          <p:cNvSpPr/>
          <p:nvPr/>
        </p:nvSpPr>
        <p:spPr>
          <a:xfrm>
            <a:off x="7612692" y="1497512"/>
            <a:ext cx="4384104" cy="145873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2">
                    <a:lumMod val="75000"/>
                  </a:schemeClr>
                </a:solidFill>
              </a:rPr>
              <a:t>Décrire les types de partenariats soit en cours, soit nécessaires pour susciter les manifestations d’intérêt (que ce soit pour les applications client, les spécifications, les étapes de validation, les évaluations de business, les aides techniques ou de compétences, les moyens indispensables à l’atteinte des objectifs …</a:t>
            </a:r>
          </a:p>
        </p:txBody>
      </p:sp>
      <p:sp>
        <p:nvSpPr>
          <p:cNvPr id="18" name="Rectangle à coins arrondis 17"/>
          <p:cNvSpPr/>
          <p:nvPr/>
        </p:nvSpPr>
        <p:spPr>
          <a:xfrm>
            <a:off x="1703512" y="6021288"/>
            <a:ext cx="10297144" cy="54343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2">
                    <a:lumMod val="75000"/>
                  </a:schemeClr>
                </a:solidFill>
              </a:rPr>
              <a:t>Décrire </a:t>
            </a:r>
            <a:r>
              <a:rPr lang="fr-FR" sz="1400" b="1" u="sng" dirty="0">
                <a:solidFill>
                  <a:schemeClr val="bg2">
                    <a:lumMod val="75000"/>
                  </a:schemeClr>
                </a:solidFill>
              </a:rPr>
              <a:t>si possible </a:t>
            </a:r>
            <a:r>
              <a:rPr lang="fr-FR" sz="1400" dirty="0">
                <a:solidFill>
                  <a:schemeClr val="bg2">
                    <a:lumMod val="75000"/>
                  </a:schemeClr>
                </a:solidFill>
              </a:rPr>
              <a:t>de façon la plus précise et quantifiée possible les apports du projet aux objectifs tels qu’exprimés dans les colonnes</a:t>
            </a:r>
          </a:p>
        </p:txBody>
      </p:sp>
      <p:sp>
        <p:nvSpPr>
          <p:cNvPr id="20" name="Rectangle 19"/>
          <p:cNvSpPr/>
          <p:nvPr/>
        </p:nvSpPr>
        <p:spPr>
          <a:xfrm rot="20223704">
            <a:off x="5081394" y="2291907"/>
            <a:ext cx="2300630"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Notice</a:t>
            </a:r>
          </a:p>
        </p:txBody>
      </p:sp>
    </p:spTree>
    <p:extLst>
      <p:ext uri="{BB962C8B-B14F-4D97-AF65-F5344CB8AC3E}">
        <p14:creationId xmlns:p14="http://schemas.microsoft.com/office/powerpoint/2010/main" val="1288314242"/>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bvMsbB8ST2OSIL70kbNB2Q"/>
</p:tagLst>
</file>

<file path=ppt/theme/theme1.xml><?xml version="1.0" encoding="utf-8"?>
<a:theme xmlns:a="http://schemas.openxmlformats.org/drawingml/2006/main" name="8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7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otal_modele_ppt _16_9">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16_9eme.pptx" id="{6091D763-4166-4BEB-B2F0-ABFC60E307D9}" vid="{4EB68970-039C-4B38-A791-A4FAAC45E2A5}"/>
    </a:ext>
  </a:extLst>
</a:theme>
</file>

<file path=ppt/theme/theme12.xml><?xml version="1.0" encoding="utf-8"?>
<a:theme xmlns:a="http://schemas.openxmlformats.org/drawingml/2006/main" name="19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8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_Présentation type">
  <a:themeElements>
    <a:clrScheme name="PFA">
      <a:dk1>
        <a:sysClr val="windowText" lastClr="000000"/>
      </a:dk1>
      <a:lt1>
        <a:sysClr val="window" lastClr="FFFFFF"/>
      </a:lt1>
      <a:dk2>
        <a:srgbClr val="1F497D"/>
      </a:dk2>
      <a:lt2>
        <a:srgbClr val="EEECE1"/>
      </a:lt2>
      <a:accent1>
        <a:srgbClr val="31338D"/>
      </a:accent1>
      <a:accent2>
        <a:srgbClr val="F53A3C"/>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0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SystemX-PPT2014-16-9_Template-v3">
  <a:themeElements>
    <a:clrScheme name="SystemX 1">
      <a:dk1>
        <a:sysClr val="windowText" lastClr="000000"/>
      </a:dk1>
      <a:lt1>
        <a:sysClr val="window" lastClr="FFFFFF"/>
      </a:lt1>
      <a:dk2>
        <a:srgbClr val="212121"/>
      </a:dk2>
      <a:lt2>
        <a:srgbClr val="CDD4D7"/>
      </a:lt2>
      <a:accent1>
        <a:srgbClr val="009DDF"/>
      </a:accent1>
      <a:accent2>
        <a:srgbClr val="00688D"/>
      </a:accent2>
      <a:accent3>
        <a:srgbClr val="B50B1B"/>
      </a:accent3>
      <a:accent4>
        <a:srgbClr val="E27823"/>
      </a:accent4>
      <a:accent5>
        <a:srgbClr val="B2CD29"/>
      </a:accent5>
      <a:accent6>
        <a:srgbClr val="2C9C89"/>
      </a:accent6>
      <a:hlink>
        <a:srgbClr val="00658F"/>
      </a:hlink>
      <a:folHlink>
        <a:srgbClr val="7E518C"/>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vert="horz" wrap="square" lIns="0" tIns="45720" rIns="36000" bIns="45720" numCol="1" anchor="b" anchorCtr="0" compatLnSpc="1">
        <a:prstTxWarp prst="textNoShape">
          <a:avLst/>
        </a:prstTxWarp>
      </a:bodyPr>
      <a:lstStyle>
        <a:defPPr>
          <a:defRPr smtClean="0"/>
        </a:defPPr>
      </a:lstStyle>
    </a:txDef>
  </a:objectDefaults>
  <a:extraClrSchemeLst/>
</a:theme>
</file>

<file path=ppt/theme/theme18.xml><?xml version="1.0" encoding="utf-8"?>
<a:theme xmlns:a="http://schemas.openxmlformats.org/drawingml/2006/main" name="3_Présentation type">
  <a:themeElements>
    <a:clrScheme name="PFA">
      <a:dk1>
        <a:sysClr val="windowText" lastClr="000000"/>
      </a:dk1>
      <a:lt1>
        <a:sysClr val="window" lastClr="FFFFFF"/>
      </a:lt1>
      <a:dk2>
        <a:srgbClr val="1F497D"/>
      </a:dk2>
      <a:lt2>
        <a:srgbClr val="EEECE1"/>
      </a:lt2>
      <a:accent1>
        <a:srgbClr val="31338D"/>
      </a:accent1>
      <a:accent2>
        <a:srgbClr val="F53A3C"/>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4_Présentation typ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3_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6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0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résentation typ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7E627991E1554E91AAD0661F7A7499" ma:contentTypeVersion="13" ma:contentTypeDescription="Create a new document." ma:contentTypeScope="" ma:versionID="5b2f252d28cec3f160daa87f07d8f6c4">
  <xsd:schema xmlns:xsd="http://www.w3.org/2001/XMLSchema" xmlns:xs="http://www.w3.org/2001/XMLSchema" xmlns:p="http://schemas.microsoft.com/office/2006/metadata/properties" xmlns:ns3="d8dec29e-b478-4fce-af69-235ae6a1aba6" xmlns:ns4="f9d2e08f-e9c6-450c-9bab-255337a8f86f" targetNamespace="http://schemas.microsoft.com/office/2006/metadata/properties" ma:root="true" ma:fieldsID="078841cb8aef804448527398271806f9" ns3:_="" ns4:_="">
    <xsd:import namespace="d8dec29e-b478-4fce-af69-235ae6a1aba6"/>
    <xsd:import namespace="f9d2e08f-e9c6-450c-9bab-255337a8f86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ec29e-b478-4fce-af69-235ae6a1ab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d2e08f-e9c6-450c-9bab-255337a8f86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C1E72-04F8-4106-BC7C-37C131A288E2}">
  <ds:schemaRefs>
    <ds:schemaRef ds:uri="http://purl.org/dc/terms/"/>
    <ds:schemaRef ds:uri="http://schemas.microsoft.com/office/2006/documentManagement/types"/>
    <ds:schemaRef ds:uri="d8dec29e-b478-4fce-af69-235ae6a1aba6"/>
    <ds:schemaRef ds:uri="http://purl.org/dc/elements/1.1/"/>
    <ds:schemaRef ds:uri="http://schemas.microsoft.com/office/infopath/2007/PartnerControls"/>
    <ds:schemaRef ds:uri="http://schemas.openxmlformats.org/package/2006/metadata/core-properties"/>
    <ds:schemaRef ds:uri="f9d2e08f-e9c6-450c-9bab-255337a8f86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25588C0-944E-4078-8F5F-2C6E619B8995}">
  <ds:schemaRefs>
    <ds:schemaRef ds:uri="http://schemas.microsoft.com/sharepoint/v3/contenttype/forms"/>
  </ds:schemaRefs>
</ds:datastoreItem>
</file>

<file path=customXml/itemProps3.xml><?xml version="1.0" encoding="utf-8"?>
<ds:datastoreItem xmlns:ds="http://schemas.openxmlformats.org/officeDocument/2006/customXml" ds:itemID="{9588B614-FCC0-488E-ABF4-F9CA8C1B4B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ec29e-b478-4fce-af69-235ae6a1aba6"/>
    <ds:schemaRef ds:uri="f9d2e08f-e9c6-450c-9bab-255337a8f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22243</TotalTime>
  <Words>1124</Words>
  <Application>Microsoft Macintosh PowerPoint</Application>
  <PresentationFormat>Grand écran</PresentationFormat>
  <Paragraphs>200</Paragraphs>
  <Slides>6</Slides>
  <Notes>6</Notes>
  <HiddenSlides>0</HiddenSlides>
  <MMClips>0</MMClips>
  <ScaleCrop>false</ScaleCrop>
  <HeadingPairs>
    <vt:vector size="8" baseType="variant">
      <vt:variant>
        <vt:lpstr>Polices utilisées</vt:lpstr>
      </vt:variant>
      <vt:variant>
        <vt:i4>24</vt:i4>
      </vt:variant>
      <vt:variant>
        <vt:lpstr>Thème</vt:lpstr>
      </vt:variant>
      <vt:variant>
        <vt:i4>20</vt:i4>
      </vt:variant>
      <vt:variant>
        <vt:lpstr>Serveurs OLE incorporés</vt:lpstr>
      </vt:variant>
      <vt:variant>
        <vt:i4>1</vt:i4>
      </vt:variant>
      <vt:variant>
        <vt:lpstr>Titres des diapositives</vt:lpstr>
      </vt:variant>
      <vt:variant>
        <vt:i4>6</vt:i4>
      </vt:variant>
    </vt:vector>
  </HeadingPairs>
  <TitlesOfParts>
    <vt:vector size="51" baseType="lpstr">
      <vt:lpstr>Arial</vt:lpstr>
      <vt:lpstr>Arial Black</vt:lpstr>
      <vt:lpstr>Arial Narrow</vt:lpstr>
      <vt:lpstr>Arial Narrow Bold</vt:lpstr>
      <vt:lpstr>Arial Narrow Italic</vt:lpstr>
      <vt:lpstr>Calibri</vt:lpstr>
      <vt:lpstr>Courier New</vt:lpstr>
      <vt:lpstr>Garamond</vt:lpstr>
      <vt:lpstr>Helvetica</vt:lpstr>
      <vt:lpstr>Lucida Grande</vt:lpstr>
      <vt:lpstr>Merriweather Sans</vt:lpstr>
      <vt:lpstr>Michelin</vt:lpstr>
      <vt:lpstr>Noto Sans Symbols</vt:lpstr>
      <vt:lpstr>Quattrocento Sans</vt:lpstr>
      <vt:lpstr>Roboto Light</vt:lpstr>
      <vt:lpstr>Segoe UI Black</vt:lpstr>
      <vt:lpstr>Segoe UI Semilight</vt:lpstr>
      <vt:lpstr>Source Sans Pro</vt:lpstr>
      <vt:lpstr>Source Sans Pro Light</vt:lpstr>
      <vt:lpstr>Times New Roman</vt:lpstr>
      <vt:lpstr>Trebuchet MS</vt:lpstr>
      <vt:lpstr>Verdana</vt:lpstr>
      <vt:lpstr>Wingdings</vt:lpstr>
      <vt:lpstr>Wingdings 3</vt:lpstr>
      <vt:lpstr>8_Thème Office</vt:lpstr>
      <vt:lpstr>9_Thème Office</vt:lpstr>
      <vt:lpstr>13_Thème Office</vt:lpstr>
      <vt:lpstr>16_Thème Office</vt:lpstr>
      <vt:lpstr>10_Thème Office</vt:lpstr>
      <vt:lpstr>11_Thème Office</vt:lpstr>
      <vt:lpstr>Présentation type</vt:lpstr>
      <vt:lpstr>12_Thème Office</vt:lpstr>
      <vt:lpstr>14_Thème Office</vt:lpstr>
      <vt:lpstr>17_Thème Office</vt:lpstr>
      <vt:lpstr>Total_modele_ppt _16_9</vt:lpstr>
      <vt:lpstr>19_Thème Office</vt:lpstr>
      <vt:lpstr>18_Thème Office</vt:lpstr>
      <vt:lpstr>1_Présentation type</vt:lpstr>
      <vt:lpstr>20_Thème Office</vt:lpstr>
      <vt:lpstr>22_Thème Office</vt:lpstr>
      <vt:lpstr>SystemX-PPT2014-16-9_Template-v3</vt:lpstr>
      <vt:lpstr>3_Présentation type</vt:lpstr>
      <vt:lpstr>4_Présentation type</vt:lpstr>
      <vt:lpstr>23_Thème Office</vt:lpstr>
      <vt:lpstr>think-cell Slide</vt:lpstr>
      <vt:lpstr>Fiche d’Identité</vt:lpstr>
      <vt:lpstr>Fiche d’Identité</vt:lpstr>
      <vt:lpstr>Positionnement des Thématiques vs Plan d’Action Programme (Techno) </vt:lpstr>
      <vt:lpstr>Positionnement des Thématiques vs Objectifs Filières </vt:lpstr>
      <vt:lpstr>Titre descriptif du Projet</vt:lpstr>
      <vt:lpstr>Titre descriptif du Projet</vt:lpstr>
    </vt:vector>
  </TitlesOfParts>
  <Company>BOLO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herve.gros@sia.fr</dc:creator>
  <cp:lastModifiedBy>Véronique NARDI</cp:lastModifiedBy>
  <cp:revision>478</cp:revision>
  <cp:lastPrinted>2019-12-04T07:06:50Z</cp:lastPrinted>
  <dcterms:created xsi:type="dcterms:W3CDTF">2015-06-01T12:05:23Z</dcterms:created>
  <dcterms:modified xsi:type="dcterms:W3CDTF">2020-09-11T06:54:50Z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eeb3e6-85f8-4106-953e-4f1eacb9bdc3_Enabled">
    <vt:lpwstr>True</vt:lpwstr>
  </property>
  <property fmtid="{D5CDD505-2E9C-101B-9397-08002B2CF9AE}" pid="3" name="MSIP_Label_a5eeb3e6-85f8-4106-953e-4f1eacb9bdc3_SiteId">
    <vt:lpwstr>d6b0bbee-7cd9-4d60-bce6-4a67b543e2ae</vt:lpwstr>
  </property>
  <property fmtid="{D5CDD505-2E9C-101B-9397-08002B2CF9AE}" pid="4" name="MSIP_Label_a5eeb3e6-85f8-4106-953e-4f1eacb9bdc3_Owner">
    <vt:lpwstr>herve.gros@renault.com</vt:lpwstr>
  </property>
  <property fmtid="{D5CDD505-2E9C-101B-9397-08002B2CF9AE}" pid="5" name="MSIP_Label_a5eeb3e6-85f8-4106-953e-4f1eacb9bdc3_SetDate">
    <vt:lpwstr>2019-06-04T16:20:10.3144452Z</vt:lpwstr>
  </property>
  <property fmtid="{D5CDD505-2E9C-101B-9397-08002B2CF9AE}" pid="6" name="MSIP_Label_a5eeb3e6-85f8-4106-953e-4f1eacb9bdc3_Name">
    <vt:lpwstr>Confidential C</vt:lpwstr>
  </property>
  <property fmtid="{D5CDD505-2E9C-101B-9397-08002B2CF9AE}" pid="7" name="MSIP_Label_a5eeb3e6-85f8-4106-953e-4f1eacb9bdc3_Application">
    <vt:lpwstr>Microsoft Azure Information Protection</vt:lpwstr>
  </property>
  <property fmtid="{D5CDD505-2E9C-101B-9397-08002B2CF9AE}" pid="8" name="MSIP_Label_a5eeb3e6-85f8-4106-953e-4f1eacb9bdc3_Extended_MSFT_Method">
    <vt:lpwstr>Automatic</vt:lpwstr>
  </property>
  <property fmtid="{D5CDD505-2E9C-101B-9397-08002B2CF9AE}" pid="9" name="MSIP_Label_fd1c0902-ed92-4fed-896d-2e7725de02d4_Enabled">
    <vt:lpwstr>True</vt:lpwstr>
  </property>
  <property fmtid="{D5CDD505-2E9C-101B-9397-08002B2CF9AE}" pid="10" name="MSIP_Label_fd1c0902-ed92-4fed-896d-2e7725de02d4_SiteId">
    <vt:lpwstr>d6b0bbee-7cd9-4d60-bce6-4a67b543e2ae</vt:lpwstr>
  </property>
  <property fmtid="{D5CDD505-2E9C-101B-9397-08002B2CF9AE}" pid="11" name="MSIP_Label_fd1c0902-ed92-4fed-896d-2e7725de02d4_SetDate">
    <vt:lpwstr>2019-06-04T16:20:10.3144452Z</vt:lpwstr>
  </property>
  <property fmtid="{D5CDD505-2E9C-101B-9397-08002B2CF9AE}" pid="12" name="MSIP_Label_fd1c0902-ed92-4fed-896d-2e7725de02d4_Name">
    <vt:lpwstr>Accessible to everybody</vt:lpwstr>
  </property>
  <property fmtid="{D5CDD505-2E9C-101B-9397-08002B2CF9AE}" pid="13" name="MSIP_Label_fd1c0902-ed92-4fed-896d-2e7725de02d4_Extended_MSFT_Method">
    <vt:lpwstr>Automatic</vt:lpwstr>
  </property>
  <property fmtid="{D5CDD505-2E9C-101B-9397-08002B2CF9AE}" pid="14" name="Sensitivity">
    <vt:lpwstr>Confidential C Accessible to everybody</vt:lpwstr>
  </property>
  <property fmtid="{D5CDD505-2E9C-101B-9397-08002B2CF9AE}" pid="15" name="ContentTypeId">
    <vt:lpwstr>0x0101009C7E627991E1554E91AAD0661F7A7499</vt:lpwstr>
  </property>
</Properties>
</file>